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735763" cy="98694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88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301CFA-1AA2-49F7-A224-F361ECD44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EBBE4-244A-4111-89E9-5F718B0244D3}" type="datetimeFigureOut">
              <a:rPr lang="ja-JP" altLang="en-US"/>
              <a:pPr>
                <a:defRPr/>
              </a:pPr>
              <a:t>2024/1/30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3EB28C-36D7-49CD-BE5C-95AE45CC1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C177EA-0D4A-4ADD-86D2-3FFBD2DC1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5D5BD-3125-4BB7-B1E8-E97C3828E7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2228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6B4C74-6711-4714-8659-ADF2EDD00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B8B93-9A0A-4F05-B0D4-43CFE0E3B7BC}" type="datetimeFigureOut">
              <a:rPr lang="ja-JP" altLang="en-US"/>
              <a:pPr>
                <a:defRPr/>
              </a:pPr>
              <a:t>2024/1/30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7E7837-7AAA-44FF-B7AF-438B429E0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350527-38DE-42A7-9FD1-284E5856B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C6EBA-74C6-4342-A051-250738A3FD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4149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A79BE5-1907-483E-A2DC-55D4FE7EC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5B563-3497-4EA4-BD1C-BE9B35805D3B}" type="datetimeFigureOut">
              <a:rPr lang="ja-JP" altLang="en-US"/>
              <a:pPr>
                <a:defRPr/>
              </a:pPr>
              <a:t>2024/1/30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32C3CF-35B4-439C-ACFE-A1841EB11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6BDD41-376D-446C-9DBF-845FA1997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1B32E-08F3-40EE-997B-BCD6135231B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23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BE5100-DC56-46D4-A29C-6C281C2AF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39A2B-A14F-466F-868B-BCC63E177083}" type="datetimeFigureOut">
              <a:rPr lang="ja-JP" altLang="en-US"/>
              <a:pPr>
                <a:defRPr/>
              </a:pPr>
              <a:t>2024/1/30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4A7721-FFCB-4776-BFD3-EF658E6F5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8AF5CB-7C51-4689-84AD-46C007791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FA75A-FBC0-451D-A471-C2BE8C26764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0209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333AC5-F64B-4C04-AFB3-13E220128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F0C26-C5AD-46CE-949C-4BA987FCDA36}" type="datetimeFigureOut">
              <a:rPr lang="ja-JP" altLang="en-US"/>
              <a:pPr>
                <a:defRPr/>
              </a:pPr>
              <a:t>2024/1/30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DE1CCC-4EE6-454A-A1C4-7DB3E658F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6D0C7A-624A-47D2-8E82-40AD3FE15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A8A3D-560E-4C63-8EDA-E2BF2307777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59578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F383A3B-7525-4934-BB5C-E31AF4C30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0D364-13A2-4948-BC67-EC2E1BF6A6AD}" type="datetimeFigureOut">
              <a:rPr lang="ja-JP" altLang="en-US"/>
              <a:pPr>
                <a:defRPr/>
              </a:pPr>
              <a:t>2024/1/30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49F3285-5529-42A6-9C03-BACAF2442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45992A5-46AE-4E2B-A4FF-90043CD85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F9534-71ED-48B8-A6A8-B52BAEB8EF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2800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61F487DF-4E60-40C5-B4BD-D5B6134C0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74566-7ABF-4C1A-8A26-ABB32A0FAC2D}" type="datetimeFigureOut">
              <a:rPr lang="ja-JP" altLang="en-US"/>
              <a:pPr>
                <a:defRPr/>
              </a:pPr>
              <a:t>2024/1/30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64D41806-702A-466D-BEF0-32D2E0AF8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F7DB803C-DFAF-47CB-9BCD-8BA29B7C7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45720-AA91-4333-A486-B6E2E5905F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4844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035AAF21-E89E-4CD5-93EC-31C7BC5FC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6A152-E907-40AA-9EA4-8E36A8CD9382}" type="datetimeFigureOut">
              <a:rPr lang="ja-JP" altLang="en-US"/>
              <a:pPr>
                <a:defRPr/>
              </a:pPr>
              <a:t>2024/1/30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99C7AFED-F7D8-4B5B-8A99-A625852A0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7E9DC0DC-9FFE-43EF-97DE-C13999D28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C809-079B-4B54-8D35-0632B77A6B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58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D386305A-1DDD-4E85-81F4-0B717DA6D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54C0D-B287-4979-9E89-DAA13C3A42F4}" type="datetimeFigureOut">
              <a:rPr lang="ja-JP" altLang="en-US"/>
              <a:pPr>
                <a:defRPr/>
              </a:pPr>
              <a:t>2024/1/30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0F01D102-BF4C-4995-A829-76C5C39A2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92DB742D-46FB-4997-B17F-55C92580C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BEA95-9849-422A-A11E-88909913F7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1648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CAF7E80-4849-4124-8E9E-3115CE04F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C4111-6D3E-4D7D-AE3D-5E994C143852}" type="datetimeFigureOut">
              <a:rPr lang="ja-JP" altLang="en-US"/>
              <a:pPr>
                <a:defRPr/>
              </a:pPr>
              <a:t>2024/1/30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509DC63-AB52-475D-9502-89545C5BC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98D345D9-C1B8-43C4-AB79-985F5B3C6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EDCAC-8DA2-4559-8760-75F00A470EB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55579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6DCC5F56-A65C-406F-A7DF-FC115B88D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398C7-72A6-4637-BA49-C0665A523771}" type="datetimeFigureOut">
              <a:rPr lang="ja-JP" altLang="en-US"/>
              <a:pPr>
                <a:defRPr/>
              </a:pPr>
              <a:t>2024/1/30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E9CB641-EF06-42C1-99AA-47932BFB2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21140C2-445F-46E9-A5F1-01DDFEC4D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EC83F-9748-43DD-945E-2E3AC4EF50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7043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1BF1A548-81B4-422D-8CFB-7D4AB63B6D0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D5FE9E09-EEBA-4DA7-9969-A9A68155AC7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900E3E-3730-42DB-98BD-4D030E2EFA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11895DC-0FD7-46C3-87C1-A4717F332439}" type="datetimeFigureOut">
              <a:rPr lang="ja-JP" altLang="en-US"/>
              <a:pPr>
                <a:defRPr/>
              </a:pPr>
              <a:t>2024/1/30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4FE85A-67F8-41B1-AE4D-0A61A12EEA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1ECBF0-524A-403B-A5C1-E1C7ED4D28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A7BBECA-60F2-4045-B012-E831BD95249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テキスト ボックス 4">
            <a:extLst>
              <a:ext uri="{FF2B5EF4-FFF2-40B4-BE49-F238E27FC236}">
                <a16:creationId xmlns:a16="http://schemas.microsoft.com/office/drawing/2014/main" id="{F356D87C-D6E1-4331-95D8-5EB19ECEC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1090613"/>
            <a:ext cx="7199313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4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</a:t>
            </a:r>
            <a:r>
              <a:rPr lang="ja-JP" altLang="en-US" sz="4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エイズ</a:t>
            </a:r>
            <a:r>
              <a:rPr lang="zh-CN" altLang="en-US" sz="4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学会</a:t>
            </a:r>
            <a:endParaRPr lang="en-US" altLang="ja-JP" sz="4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4400"/>
              <a:t>利益相反</a:t>
            </a:r>
            <a:r>
              <a:rPr lang="ja-JP" altLang="en-US" sz="4400"/>
              <a:t>　</a:t>
            </a:r>
            <a:r>
              <a:rPr lang="ja-JP" altLang="en-US" sz="4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lang="en-US" altLang="ja-JP" sz="4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51" name="テキスト ボックス 8">
            <a:extLst>
              <a:ext uri="{FF2B5EF4-FFF2-40B4-BE49-F238E27FC236}">
                <a16:creationId xmlns:a16="http://schemas.microsoft.com/office/drawing/2014/main" id="{322EA56B-F272-4B24-9DF1-925A937C5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4754563"/>
            <a:ext cx="738346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演題発表に関連し、開示すべき</a:t>
            </a:r>
            <a:r>
              <a:rPr lang="ja-JP" altLang="ja-JP"/>
              <a:t>利益相反</a:t>
            </a:r>
            <a:r>
              <a:rPr lang="ja-JP" altLang="en-US"/>
              <a:t>関係にある企業などはありません。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5E2BE27-C005-4BCF-AA81-9424677330D8}"/>
              </a:ext>
            </a:extLst>
          </p:cNvPr>
          <p:cNvSpPr/>
          <p:nvPr/>
        </p:nvSpPr>
        <p:spPr>
          <a:xfrm>
            <a:off x="250825" y="269875"/>
            <a:ext cx="8642350" cy="50323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1BC33A3-BE1E-4D72-B23D-1CE89CD0FA3A}"/>
              </a:ext>
            </a:extLst>
          </p:cNvPr>
          <p:cNvSpPr/>
          <p:nvPr/>
        </p:nvSpPr>
        <p:spPr bwMode="auto">
          <a:xfrm>
            <a:off x="933450" y="773113"/>
            <a:ext cx="7199313" cy="2081212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D6AA3A0-60C2-4F42-9646-80433A5F09A1}"/>
              </a:ext>
            </a:extLst>
          </p:cNvPr>
          <p:cNvSpPr/>
          <p:nvPr/>
        </p:nvSpPr>
        <p:spPr bwMode="auto">
          <a:xfrm>
            <a:off x="250825" y="476250"/>
            <a:ext cx="8640763" cy="60483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5" name="テキスト ボックス 4">
            <a:extLst>
              <a:ext uri="{FF2B5EF4-FFF2-40B4-BE49-F238E27FC236}">
                <a16:creationId xmlns:a16="http://schemas.microsoft.com/office/drawing/2014/main" id="{1DF68024-2E5C-439F-A9EA-371EAAE1C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813" y="2997200"/>
            <a:ext cx="690445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/>
              <a:t>第</a:t>
            </a:r>
            <a:r>
              <a:rPr lang="en-US" altLang="ja-JP" dirty="0"/>
              <a:t>38</a:t>
            </a:r>
            <a:r>
              <a:rPr lang="ja-JP" altLang="en-US" dirty="0"/>
              <a:t>回日本エイズ学会学術集会・総会</a:t>
            </a:r>
            <a:endParaRPr lang="en-US" altLang="ja-JP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/>
              <a:t>演題名：○○○○○</a:t>
            </a:r>
            <a:endParaRPr lang="en-US" altLang="ja-JP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/>
              <a:t>筆頭発表者：○○　○○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</TotalTime>
  <Words>47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ゴシック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Preferred Customer</dc:creator>
  <cp:lastModifiedBy>Rina Nagamine (永峯 莉菜) / ［東］Ｍ制</cp:lastModifiedBy>
  <cp:revision>39</cp:revision>
  <cp:lastPrinted>2012-08-31T02:19:22Z</cp:lastPrinted>
  <dcterms:created xsi:type="dcterms:W3CDTF">2012-08-27T05:53:00Z</dcterms:created>
  <dcterms:modified xsi:type="dcterms:W3CDTF">2024-01-30T07:04:35Z</dcterms:modified>
</cp:coreProperties>
</file>