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42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40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72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19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7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1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24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39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5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2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57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301" y="633046"/>
            <a:ext cx="7533566" cy="786320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/>
              <a:t>COI Disclosure</a:t>
            </a: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429301" y="1734220"/>
            <a:ext cx="7533566" cy="107721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r>
              <a:rPr lang="en-US" altLang="ja-JP" sz="3200" dirty="0"/>
              <a:t>Authors:</a:t>
            </a:r>
          </a:p>
          <a:p>
            <a:pPr algn="ctr"/>
            <a:r>
              <a:rPr lang="en-US" altLang="ja-JP" sz="3200" dirty="0"/>
              <a:t> </a:t>
            </a:r>
          </a:p>
        </p:txBody>
      </p:sp>
      <p:sp>
        <p:nvSpPr>
          <p:cNvPr id="14" name="サブタイトル 13"/>
          <p:cNvSpPr>
            <a:spLocks noGrp="1"/>
          </p:cNvSpPr>
          <p:nvPr>
            <p:ph type="subTitle" idx="1"/>
          </p:nvPr>
        </p:nvSpPr>
        <p:spPr>
          <a:xfrm>
            <a:off x="1824251" y="3126292"/>
            <a:ext cx="8711821" cy="165576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ja-JP" sz="3900" dirty="0">
                <a:latin typeface="+mj-lt"/>
                <a:ea typeface="+mj-ea"/>
                <a:cs typeface="+mj-cs"/>
              </a:rPr>
              <a:t>Trust research/joint research funds:	</a:t>
            </a:r>
            <a:r>
              <a:rPr lang="ja-JP" altLang="en-US" sz="3900" dirty="0">
                <a:latin typeface="+mj-lt"/>
                <a:ea typeface="+mj-ea"/>
                <a:cs typeface="+mj-cs"/>
              </a:rPr>
              <a:t>○○</a:t>
            </a:r>
            <a:r>
              <a:rPr lang="en-US" altLang="ja-JP" sz="3900" dirty="0">
                <a:latin typeface="+mj-lt"/>
                <a:ea typeface="+mj-ea"/>
                <a:cs typeface="+mj-cs"/>
              </a:rPr>
              <a:t>pharmaceutical company 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ja-JP" sz="3900" dirty="0">
                <a:latin typeface="+mj-lt"/>
                <a:ea typeface="+mj-ea"/>
                <a:cs typeface="+mj-cs"/>
              </a:rPr>
              <a:t>Scholarship fund:			</a:t>
            </a:r>
            <a:r>
              <a:rPr lang="ja-JP" altLang="en-US" sz="3900" dirty="0">
                <a:latin typeface="+mj-lt"/>
                <a:ea typeface="+mj-ea"/>
                <a:cs typeface="+mj-cs"/>
              </a:rPr>
              <a:t>○○</a:t>
            </a:r>
            <a:r>
              <a:rPr lang="en-US" altLang="ja-JP" sz="3900" dirty="0">
                <a:latin typeface="+mj-lt"/>
                <a:ea typeface="+mj-ea"/>
                <a:cs typeface="+mj-cs"/>
              </a:rPr>
              <a:t>pharmaceutical company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ja-JP" sz="3900" dirty="0">
                <a:latin typeface="+mj-lt"/>
                <a:ea typeface="+mj-ea"/>
                <a:cs typeface="+mj-cs"/>
              </a:rPr>
              <a:t>Affiliation with Endowed Department:	yes</a:t>
            </a:r>
            <a:r>
              <a:rPr lang="ja-JP" altLang="en-US" sz="3900" dirty="0">
                <a:latin typeface="+mj-lt"/>
                <a:ea typeface="+mj-ea"/>
                <a:cs typeface="+mj-cs"/>
              </a:rPr>
              <a:t>（○○</a:t>
            </a:r>
            <a:r>
              <a:rPr lang="en-US" altLang="ja-JP" sz="3900" dirty="0">
                <a:latin typeface="+mj-lt"/>
                <a:ea typeface="+mj-ea"/>
                <a:cs typeface="+mj-cs"/>
              </a:rPr>
              <a:t>pharmaceuticals</a:t>
            </a:r>
            <a:r>
              <a:rPr lang="ja-JP" altLang="en-US" sz="3900" dirty="0">
                <a:latin typeface="+mj-lt"/>
                <a:ea typeface="+mj-ea"/>
                <a:cs typeface="+mj-cs"/>
              </a:rPr>
              <a:t>）</a:t>
            </a:r>
          </a:p>
          <a:p>
            <a:endParaRPr kumimoji="1" lang="ja-JP" altLang="en-US" dirty="0">
              <a:latin typeface="Cambria" panose="020405030504060302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48167" y="5004575"/>
            <a:ext cx="708318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>
                <a:latin typeface="Arial" charset="0"/>
              </a:rPr>
              <a:t>【Sample】</a:t>
            </a:r>
          </a:p>
          <a:p>
            <a:pPr>
              <a:defRPr/>
            </a:pPr>
            <a:r>
              <a:rPr lang="en-US" altLang="ja-JP" dirty="0">
                <a:latin typeface="Arial" charset="0"/>
              </a:rPr>
              <a:t>If “yes”, leave the relevant item(s) and give the name(s) of company/organization. There is no need to disclose the amounts.</a:t>
            </a:r>
            <a:endParaRPr lang="ja-JP" altLang="en-US" dirty="0">
              <a:latin typeface="Arial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74226" y="6150426"/>
            <a:ext cx="2857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(within the previous 3 years)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771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テーマ</vt:lpstr>
      <vt:lpstr>COI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Japan Geriatrics Society COI Disclosure</dc:title>
  <dc:creator>Microsoft アカウント</dc:creator>
  <cp:lastModifiedBy>真綾 山田</cp:lastModifiedBy>
  <cp:revision>8</cp:revision>
  <dcterms:created xsi:type="dcterms:W3CDTF">2022-01-21T04:33:51Z</dcterms:created>
  <dcterms:modified xsi:type="dcterms:W3CDTF">2022-10-11T08:59:22Z</dcterms:modified>
</cp:coreProperties>
</file>