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1" autoAdjust="0"/>
    <p:restoredTop sz="94660"/>
  </p:normalViewPr>
  <p:slideViewPr>
    <p:cSldViewPr snapToGrid="0">
      <p:cViewPr varScale="1">
        <p:scale>
          <a:sx n="55" d="100"/>
          <a:sy n="55" d="100"/>
        </p:scale>
        <p:origin x="102" y="11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1906-92B9-47FE-BFC9-5EAB571E0854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54E40-8FBD-4D23-A711-D706E2CE2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423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1906-92B9-47FE-BFC9-5EAB571E0854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54E40-8FBD-4D23-A711-D706E2CE2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940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1906-92B9-47FE-BFC9-5EAB571E0854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54E40-8FBD-4D23-A711-D706E2CE2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9720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1906-92B9-47FE-BFC9-5EAB571E0854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54E40-8FBD-4D23-A711-D706E2CE2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0199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1906-92B9-47FE-BFC9-5EAB571E0854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54E40-8FBD-4D23-A711-D706E2CE2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274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1906-92B9-47FE-BFC9-5EAB571E0854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54E40-8FBD-4D23-A711-D706E2CE2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81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1906-92B9-47FE-BFC9-5EAB571E0854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54E40-8FBD-4D23-A711-D706E2CE2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4249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1906-92B9-47FE-BFC9-5EAB571E0854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54E40-8FBD-4D23-A711-D706E2CE2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393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1906-92B9-47FE-BFC9-5EAB571E0854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54E40-8FBD-4D23-A711-D706E2CE2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756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1906-92B9-47FE-BFC9-5EAB571E0854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54E40-8FBD-4D23-A711-D706E2CE2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1022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1906-92B9-47FE-BFC9-5EAB571E0854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54E40-8FBD-4D23-A711-D706E2CE2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540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E1906-92B9-47FE-BFC9-5EAB571E0854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54E40-8FBD-4D23-A711-D706E2CE2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57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29301" y="1065164"/>
            <a:ext cx="7533566" cy="754302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altLang="ja-JP" sz="3600" dirty="0"/>
              <a:t>COI Disclosure</a:t>
            </a:r>
            <a:endParaRPr lang="ja-JP" altLang="en-US" sz="2700" dirty="0"/>
          </a:p>
        </p:txBody>
      </p:sp>
      <p:sp>
        <p:nvSpPr>
          <p:cNvPr id="7" name="サブタイトル 6"/>
          <p:cNvSpPr>
            <a:spLocks noGrp="1"/>
          </p:cNvSpPr>
          <p:nvPr>
            <p:ph type="subTitle" idx="1"/>
          </p:nvPr>
        </p:nvSpPr>
        <p:spPr>
          <a:xfrm>
            <a:off x="2238232" y="4285397"/>
            <a:ext cx="8202305" cy="1309202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ja-JP" sz="3200" dirty="0"/>
              <a:t>The authors have no financial conflicts of</a:t>
            </a:r>
          </a:p>
          <a:p>
            <a:r>
              <a:rPr lang="en-US" altLang="ja-JP" sz="3200" dirty="0"/>
              <a:t>Interest to disclose concerning the presentation</a:t>
            </a:r>
          </a:p>
          <a:p>
            <a:r>
              <a:rPr lang="en-US" altLang="ja-JP" sz="2600" dirty="0"/>
              <a:t>(within the previous 3 years).</a:t>
            </a:r>
          </a:p>
          <a:p>
            <a:endParaRPr kumimoji="1" lang="ja-JP" altLang="en-US" sz="3200" dirty="0"/>
          </a:p>
        </p:txBody>
      </p:sp>
      <p:sp>
        <p:nvSpPr>
          <p:cNvPr id="11" name="正方形/長方形 10"/>
          <p:cNvSpPr/>
          <p:nvPr/>
        </p:nvSpPr>
        <p:spPr>
          <a:xfrm>
            <a:off x="2429301" y="2443484"/>
            <a:ext cx="7533566" cy="107721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r>
              <a:rPr lang="en-US" altLang="ja-JP" sz="3200" dirty="0"/>
              <a:t>Authors:</a:t>
            </a:r>
          </a:p>
          <a:p>
            <a:pPr algn="ctr"/>
            <a:r>
              <a:rPr lang="en-US" altLang="ja-JP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87715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25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COI Disclosure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Japan Geriatrics Society COI Disclosure</dc:title>
  <dc:creator>Microsoft アカウント</dc:creator>
  <cp:lastModifiedBy>真綾 山田</cp:lastModifiedBy>
  <cp:revision>7</cp:revision>
  <dcterms:created xsi:type="dcterms:W3CDTF">2022-01-21T04:33:51Z</dcterms:created>
  <dcterms:modified xsi:type="dcterms:W3CDTF">2022-10-11T09:00:14Z</dcterms:modified>
</cp:coreProperties>
</file>