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2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42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40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72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19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7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1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24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39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75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02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4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E1906-92B9-47FE-BFC9-5EAB571E085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54E40-8FBD-4D23-A711-D706E2CE2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57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301" y="1065164"/>
            <a:ext cx="7533566" cy="754302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3600" dirty="0"/>
              <a:t>COI Disclosure</a:t>
            </a:r>
            <a:endParaRPr lang="ja-JP" altLang="en-US" sz="2700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>
          <a:xfrm>
            <a:off x="2238232" y="4285397"/>
            <a:ext cx="8202305" cy="1309202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sz="3200" dirty="0"/>
              <a:t>The authors have no financial conflicts of</a:t>
            </a:r>
          </a:p>
          <a:p>
            <a:r>
              <a:rPr lang="en-US" altLang="ja-JP" sz="3200" dirty="0"/>
              <a:t>Interest to disclose concerning the presentation</a:t>
            </a:r>
          </a:p>
          <a:p>
            <a:r>
              <a:rPr lang="en-US" altLang="ja-JP" sz="2600" dirty="0"/>
              <a:t>(within the previous 3 years).</a:t>
            </a:r>
          </a:p>
          <a:p>
            <a:endParaRPr kumimoji="1" lang="ja-JP" altLang="en-US" sz="3200" dirty="0"/>
          </a:p>
        </p:txBody>
      </p:sp>
      <p:sp>
        <p:nvSpPr>
          <p:cNvPr id="11" name="正方形/長方形 10"/>
          <p:cNvSpPr/>
          <p:nvPr/>
        </p:nvSpPr>
        <p:spPr>
          <a:xfrm>
            <a:off x="2429301" y="2443484"/>
            <a:ext cx="7533566" cy="107721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 anchor="t">
            <a:spAutoFit/>
          </a:bodyPr>
          <a:lstStyle/>
          <a:p>
            <a:r>
              <a:rPr lang="en-US" altLang="ja-JP" sz="3200" dirty="0"/>
              <a:t>Authors:</a:t>
            </a:r>
          </a:p>
          <a:p>
            <a:pPr algn="ctr"/>
            <a:r>
              <a:rPr lang="en-US" altLang="ja-JP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7715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25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COI Disclosure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Japan Geriatrics Society COI Disclosure</dc:title>
  <dc:creator>Microsoft アカウント</dc:creator>
  <cp:lastModifiedBy>真綾 山田</cp:lastModifiedBy>
  <cp:revision>7</cp:revision>
  <dcterms:created xsi:type="dcterms:W3CDTF">2022-01-21T04:33:51Z</dcterms:created>
  <dcterms:modified xsi:type="dcterms:W3CDTF">2022-10-11T09:00:14Z</dcterms:modified>
</cp:coreProperties>
</file>