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28368625"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60"/>
  </p:normalViewPr>
  <p:slideViewPr>
    <p:cSldViewPr snapToGrid="0">
      <p:cViewPr varScale="1">
        <p:scale>
          <a:sx n="16" d="100"/>
          <a:sy n="16" d="100"/>
        </p:scale>
        <p:origin x="37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127647" y="8248329"/>
            <a:ext cx="24113331" cy="17546649"/>
          </a:xfrm>
        </p:spPr>
        <p:txBody>
          <a:bodyPr anchor="b"/>
          <a:lstStyle>
            <a:lvl1pPr algn="ctr">
              <a:defRPr sz="18614"/>
            </a:lvl1pPr>
          </a:lstStyle>
          <a:p>
            <a:r>
              <a:rPr lang="ja-JP" altLang="en-US"/>
              <a:t>マスター タイトルの書式設定</a:t>
            </a:r>
            <a:endParaRPr lang="en-US" dirty="0"/>
          </a:p>
        </p:txBody>
      </p:sp>
      <p:sp>
        <p:nvSpPr>
          <p:cNvPr id="3" name="Subtitle 2"/>
          <p:cNvSpPr>
            <a:spLocks noGrp="1"/>
          </p:cNvSpPr>
          <p:nvPr>
            <p:ph type="subTitle" idx="1"/>
          </p:nvPr>
        </p:nvSpPr>
        <p:spPr>
          <a:xfrm>
            <a:off x="3546078" y="26471644"/>
            <a:ext cx="21276469" cy="12168318"/>
          </a:xfrm>
        </p:spPr>
        <p:txBody>
          <a:bodyPr/>
          <a:lstStyle>
            <a:lvl1pPr marL="0" indent="0" algn="ctr">
              <a:buNone/>
              <a:defRPr sz="7446"/>
            </a:lvl1pPr>
            <a:lvl2pPr marL="1418417" indent="0" algn="ctr">
              <a:buNone/>
              <a:defRPr sz="6205"/>
            </a:lvl2pPr>
            <a:lvl3pPr marL="2836835" indent="0" algn="ctr">
              <a:buNone/>
              <a:defRPr sz="5584"/>
            </a:lvl3pPr>
            <a:lvl4pPr marL="4255252" indent="0" algn="ctr">
              <a:buNone/>
              <a:defRPr sz="4964"/>
            </a:lvl4pPr>
            <a:lvl5pPr marL="5673669" indent="0" algn="ctr">
              <a:buNone/>
              <a:defRPr sz="4964"/>
            </a:lvl5pPr>
            <a:lvl6pPr marL="7092086" indent="0" algn="ctr">
              <a:buNone/>
              <a:defRPr sz="4964"/>
            </a:lvl6pPr>
            <a:lvl7pPr marL="8510504" indent="0" algn="ctr">
              <a:buNone/>
              <a:defRPr sz="4964"/>
            </a:lvl7pPr>
            <a:lvl8pPr marL="9928921" indent="0" algn="ctr">
              <a:buNone/>
              <a:defRPr sz="4964"/>
            </a:lvl8pPr>
            <a:lvl9pPr marL="11347338" indent="0" algn="ctr">
              <a:buNone/>
              <a:defRPr sz="49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522305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305851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301299" y="2683331"/>
            <a:ext cx="6116985" cy="4271162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950345" y="2683331"/>
            <a:ext cx="17996346" cy="4271162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4026528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420980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35569" y="12565002"/>
            <a:ext cx="24467939" cy="20964976"/>
          </a:xfrm>
        </p:spPr>
        <p:txBody>
          <a:bodyPr anchor="b"/>
          <a:lstStyle>
            <a:lvl1pPr>
              <a:defRPr sz="18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35569" y="33728315"/>
            <a:ext cx="24467939" cy="11024985"/>
          </a:xfrm>
        </p:spPr>
        <p:txBody>
          <a:bodyPr/>
          <a:lstStyle>
            <a:lvl1pPr marL="0" indent="0">
              <a:buNone/>
              <a:defRPr sz="7446">
                <a:solidFill>
                  <a:schemeClr val="tx1"/>
                </a:solidFill>
              </a:defRPr>
            </a:lvl1pPr>
            <a:lvl2pPr marL="1418417" indent="0">
              <a:buNone/>
              <a:defRPr sz="6205">
                <a:solidFill>
                  <a:schemeClr val="tx1">
                    <a:tint val="75000"/>
                  </a:schemeClr>
                </a:solidFill>
              </a:defRPr>
            </a:lvl2pPr>
            <a:lvl3pPr marL="2836835" indent="0">
              <a:buNone/>
              <a:defRPr sz="5584">
                <a:solidFill>
                  <a:schemeClr val="tx1">
                    <a:tint val="75000"/>
                  </a:schemeClr>
                </a:solidFill>
              </a:defRPr>
            </a:lvl3pPr>
            <a:lvl4pPr marL="4255252" indent="0">
              <a:buNone/>
              <a:defRPr sz="4964">
                <a:solidFill>
                  <a:schemeClr val="tx1">
                    <a:tint val="75000"/>
                  </a:schemeClr>
                </a:solidFill>
              </a:defRPr>
            </a:lvl4pPr>
            <a:lvl5pPr marL="5673669" indent="0">
              <a:buNone/>
              <a:defRPr sz="4964">
                <a:solidFill>
                  <a:schemeClr val="tx1">
                    <a:tint val="75000"/>
                  </a:schemeClr>
                </a:solidFill>
              </a:defRPr>
            </a:lvl5pPr>
            <a:lvl6pPr marL="7092086" indent="0">
              <a:buNone/>
              <a:defRPr sz="4964">
                <a:solidFill>
                  <a:schemeClr val="tx1">
                    <a:tint val="75000"/>
                  </a:schemeClr>
                </a:solidFill>
              </a:defRPr>
            </a:lvl6pPr>
            <a:lvl7pPr marL="8510504" indent="0">
              <a:buNone/>
              <a:defRPr sz="4964">
                <a:solidFill>
                  <a:schemeClr val="tx1">
                    <a:tint val="75000"/>
                  </a:schemeClr>
                </a:solidFill>
              </a:defRPr>
            </a:lvl7pPr>
            <a:lvl8pPr marL="9928921" indent="0">
              <a:buNone/>
              <a:defRPr sz="4964">
                <a:solidFill>
                  <a:schemeClr val="tx1">
                    <a:tint val="75000"/>
                  </a:schemeClr>
                </a:solidFill>
              </a:defRPr>
            </a:lvl8pPr>
            <a:lvl9pPr marL="11347338" indent="0">
              <a:buNone/>
              <a:defRPr sz="49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2471727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950343" y="13416653"/>
            <a:ext cx="12056666" cy="3197830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4361616" y="13416653"/>
            <a:ext cx="12056666" cy="3197830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45519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954038" y="2683342"/>
            <a:ext cx="24467939" cy="97416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54041" y="12354992"/>
            <a:ext cx="12001256" cy="6054990"/>
          </a:xfrm>
        </p:spPr>
        <p:txBody>
          <a:bodyPr anchor="b"/>
          <a:lstStyle>
            <a:lvl1pPr marL="0" indent="0">
              <a:buNone/>
              <a:defRPr sz="7446" b="1"/>
            </a:lvl1pPr>
            <a:lvl2pPr marL="1418417" indent="0">
              <a:buNone/>
              <a:defRPr sz="6205" b="1"/>
            </a:lvl2pPr>
            <a:lvl3pPr marL="2836835" indent="0">
              <a:buNone/>
              <a:defRPr sz="5584" b="1"/>
            </a:lvl3pPr>
            <a:lvl4pPr marL="4255252" indent="0">
              <a:buNone/>
              <a:defRPr sz="4964" b="1"/>
            </a:lvl4pPr>
            <a:lvl5pPr marL="5673669" indent="0">
              <a:buNone/>
              <a:defRPr sz="4964" b="1"/>
            </a:lvl5pPr>
            <a:lvl6pPr marL="7092086" indent="0">
              <a:buNone/>
              <a:defRPr sz="4964" b="1"/>
            </a:lvl6pPr>
            <a:lvl7pPr marL="8510504" indent="0">
              <a:buNone/>
              <a:defRPr sz="4964" b="1"/>
            </a:lvl7pPr>
            <a:lvl8pPr marL="9928921" indent="0">
              <a:buNone/>
              <a:defRPr sz="4964" b="1"/>
            </a:lvl8pPr>
            <a:lvl9pPr marL="11347338" indent="0">
              <a:buNone/>
              <a:defRPr sz="4964" b="1"/>
            </a:lvl9pPr>
          </a:lstStyle>
          <a:p>
            <a:pPr lvl="0"/>
            <a:r>
              <a:rPr lang="ja-JP" altLang="en-US"/>
              <a:t>マスター テキストの書式設定</a:t>
            </a:r>
          </a:p>
        </p:txBody>
      </p:sp>
      <p:sp>
        <p:nvSpPr>
          <p:cNvPr id="4" name="Content Placeholder 3"/>
          <p:cNvSpPr>
            <a:spLocks noGrp="1"/>
          </p:cNvSpPr>
          <p:nvPr>
            <p:ph sz="half" idx="2"/>
          </p:nvPr>
        </p:nvSpPr>
        <p:spPr>
          <a:xfrm>
            <a:off x="1954041" y="18409982"/>
            <a:ext cx="12001256" cy="270783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4361618" y="12354992"/>
            <a:ext cx="12060361" cy="6054990"/>
          </a:xfrm>
        </p:spPr>
        <p:txBody>
          <a:bodyPr anchor="b"/>
          <a:lstStyle>
            <a:lvl1pPr marL="0" indent="0">
              <a:buNone/>
              <a:defRPr sz="7446" b="1"/>
            </a:lvl1pPr>
            <a:lvl2pPr marL="1418417" indent="0">
              <a:buNone/>
              <a:defRPr sz="6205" b="1"/>
            </a:lvl2pPr>
            <a:lvl3pPr marL="2836835" indent="0">
              <a:buNone/>
              <a:defRPr sz="5584" b="1"/>
            </a:lvl3pPr>
            <a:lvl4pPr marL="4255252" indent="0">
              <a:buNone/>
              <a:defRPr sz="4964" b="1"/>
            </a:lvl4pPr>
            <a:lvl5pPr marL="5673669" indent="0">
              <a:buNone/>
              <a:defRPr sz="4964" b="1"/>
            </a:lvl5pPr>
            <a:lvl6pPr marL="7092086" indent="0">
              <a:buNone/>
              <a:defRPr sz="4964" b="1"/>
            </a:lvl6pPr>
            <a:lvl7pPr marL="8510504" indent="0">
              <a:buNone/>
              <a:defRPr sz="4964" b="1"/>
            </a:lvl7pPr>
            <a:lvl8pPr marL="9928921" indent="0">
              <a:buNone/>
              <a:defRPr sz="4964" b="1"/>
            </a:lvl8pPr>
            <a:lvl9pPr marL="11347338" indent="0">
              <a:buNone/>
              <a:defRPr sz="4964" b="1"/>
            </a:lvl9pPr>
          </a:lstStyle>
          <a:p>
            <a:pPr lvl="0"/>
            <a:r>
              <a:rPr lang="ja-JP" altLang="en-US"/>
              <a:t>マスター テキストの書式設定</a:t>
            </a:r>
          </a:p>
        </p:txBody>
      </p:sp>
      <p:sp>
        <p:nvSpPr>
          <p:cNvPr id="6" name="Content Placeholder 5"/>
          <p:cNvSpPr>
            <a:spLocks noGrp="1"/>
          </p:cNvSpPr>
          <p:nvPr>
            <p:ph sz="quarter" idx="4"/>
          </p:nvPr>
        </p:nvSpPr>
        <p:spPr>
          <a:xfrm>
            <a:off x="14361618" y="18409982"/>
            <a:ext cx="12060361" cy="270783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304315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941296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1167019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54038" y="3359997"/>
            <a:ext cx="9149620" cy="11759988"/>
          </a:xfrm>
        </p:spPr>
        <p:txBody>
          <a:bodyPr anchor="b"/>
          <a:lstStyle>
            <a:lvl1pPr>
              <a:defRPr sz="9928"/>
            </a:lvl1pPr>
          </a:lstStyle>
          <a:p>
            <a:r>
              <a:rPr lang="ja-JP" altLang="en-US"/>
              <a:t>マスター タイトルの書式設定</a:t>
            </a:r>
            <a:endParaRPr lang="en-US" dirty="0"/>
          </a:p>
        </p:txBody>
      </p:sp>
      <p:sp>
        <p:nvSpPr>
          <p:cNvPr id="3" name="Content Placeholder 2"/>
          <p:cNvSpPr>
            <a:spLocks noGrp="1"/>
          </p:cNvSpPr>
          <p:nvPr>
            <p:ph idx="1"/>
          </p:nvPr>
        </p:nvSpPr>
        <p:spPr>
          <a:xfrm>
            <a:off x="12060361" y="7256671"/>
            <a:ext cx="14361616" cy="35816631"/>
          </a:xfrm>
        </p:spPr>
        <p:txBody>
          <a:bodyPr/>
          <a:lstStyle>
            <a:lvl1pPr>
              <a:defRPr sz="9928"/>
            </a:lvl1pPr>
            <a:lvl2pPr>
              <a:defRPr sz="8687"/>
            </a:lvl2pPr>
            <a:lvl3pPr>
              <a:defRPr sz="7446"/>
            </a:lvl3pPr>
            <a:lvl4pPr>
              <a:defRPr sz="6205"/>
            </a:lvl4pPr>
            <a:lvl5pPr>
              <a:defRPr sz="6205"/>
            </a:lvl5pPr>
            <a:lvl6pPr>
              <a:defRPr sz="6205"/>
            </a:lvl6pPr>
            <a:lvl7pPr>
              <a:defRPr sz="6205"/>
            </a:lvl7pPr>
            <a:lvl8pPr>
              <a:defRPr sz="6205"/>
            </a:lvl8pPr>
            <a:lvl9pPr>
              <a:defRPr sz="6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954038" y="15119985"/>
            <a:ext cx="9149620" cy="28011643"/>
          </a:xfrm>
        </p:spPr>
        <p:txBody>
          <a:bodyPr/>
          <a:lstStyle>
            <a:lvl1pPr marL="0" indent="0">
              <a:buNone/>
              <a:defRPr sz="4964"/>
            </a:lvl1pPr>
            <a:lvl2pPr marL="1418417" indent="0">
              <a:buNone/>
              <a:defRPr sz="4343"/>
            </a:lvl2pPr>
            <a:lvl3pPr marL="2836835" indent="0">
              <a:buNone/>
              <a:defRPr sz="3723"/>
            </a:lvl3pPr>
            <a:lvl4pPr marL="4255252" indent="0">
              <a:buNone/>
              <a:defRPr sz="3102"/>
            </a:lvl4pPr>
            <a:lvl5pPr marL="5673669" indent="0">
              <a:buNone/>
              <a:defRPr sz="3102"/>
            </a:lvl5pPr>
            <a:lvl6pPr marL="7092086" indent="0">
              <a:buNone/>
              <a:defRPr sz="3102"/>
            </a:lvl6pPr>
            <a:lvl7pPr marL="8510504" indent="0">
              <a:buNone/>
              <a:defRPr sz="3102"/>
            </a:lvl7pPr>
            <a:lvl8pPr marL="9928921" indent="0">
              <a:buNone/>
              <a:defRPr sz="3102"/>
            </a:lvl8pPr>
            <a:lvl9pPr marL="11347338" indent="0">
              <a:buNone/>
              <a:defRPr sz="3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1851657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54038" y="3359997"/>
            <a:ext cx="9149620" cy="11759988"/>
          </a:xfrm>
        </p:spPr>
        <p:txBody>
          <a:bodyPr anchor="b"/>
          <a:lstStyle>
            <a:lvl1pPr>
              <a:defRPr sz="992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060361" y="7256671"/>
            <a:ext cx="14361616" cy="35816631"/>
          </a:xfrm>
        </p:spPr>
        <p:txBody>
          <a:bodyPr anchor="t"/>
          <a:lstStyle>
            <a:lvl1pPr marL="0" indent="0">
              <a:buNone/>
              <a:defRPr sz="9928"/>
            </a:lvl1pPr>
            <a:lvl2pPr marL="1418417" indent="0">
              <a:buNone/>
              <a:defRPr sz="8687"/>
            </a:lvl2pPr>
            <a:lvl3pPr marL="2836835" indent="0">
              <a:buNone/>
              <a:defRPr sz="7446"/>
            </a:lvl3pPr>
            <a:lvl4pPr marL="4255252" indent="0">
              <a:buNone/>
              <a:defRPr sz="6205"/>
            </a:lvl4pPr>
            <a:lvl5pPr marL="5673669" indent="0">
              <a:buNone/>
              <a:defRPr sz="6205"/>
            </a:lvl5pPr>
            <a:lvl6pPr marL="7092086" indent="0">
              <a:buNone/>
              <a:defRPr sz="6205"/>
            </a:lvl6pPr>
            <a:lvl7pPr marL="8510504" indent="0">
              <a:buNone/>
              <a:defRPr sz="6205"/>
            </a:lvl7pPr>
            <a:lvl8pPr marL="9928921" indent="0">
              <a:buNone/>
              <a:defRPr sz="6205"/>
            </a:lvl8pPr>
            <a:lvl9pPr marL="11347338" indent="0">
              <a:buNone/>
              <a:defRPr sz="6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954038" y="15119985"/>
            <a:ext cx="9149620" cy="28011643"/>
          </a:xfrm>
        </p:spPr>
        <p:txBody>
          <a:bodyPr/>
          <a:lstStyle>
            <a:lvl1pPr marL="0" indent="0">
              <a:buNone/>
              <a:defRPr sz="4964"/>
            </a:lvl1pPr>
            <a:lvl2pPr marL="1418417" indent="0">
              <a:buNone/>
              <a:defRPr sz="4343"/>
            </a:lvl2pPr>
            <a:lvl3pPr marL="2836835" indent="0">
              <a:buNone/>
              <a:defRPr sz="3723"/>
            </a:lvl3pPr>
            <a:lvl4pPr marL="4255252" indent="0">
              <a:buNone/>
              <a:defRPr sz="3102"/>
            </a:lvl4pPr>
            <a:lvl5pPr marL="5673669" indent="0">
              <a:buNone/>
              <a:defRPr sz="3102"/>
            </a:lvl5pPr>
            <a:lvl6pPr marL="7092086" indent="0">
              <a:buNone/>
              <a:defRPr sz="3102"/>
            </a:lvl6pPr>
            <a:lvl7pPr marL="8510504" indent="0">
              <a:buNone/>
              <a:defRPr sz="3102"/>
            </a:lvl7pPr>
            <a:lvl8pPr marL="9928921" indent="0">
              <a:buNone/>
              <a:defRPr sz="3102"/>
            </a:lvl8pPr>
            <a:lvl9pPr marL="11347338" indent="0">
              <a:buNone/>
              <a:defRPr sz="3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394451-31C7-4978-9061-08F3A7C869E1}" type="datetimeFigureOut">
              <a:rPr kumimoji="1" lang="ja-JP" altLang="en-US" smtClean="0"/>
              <a:t>2022/8/27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1378076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50343" y="2683342"/>
            <a:ext cx="24467939" cy="974166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50343" y="13416653"/>
            <a:ext cx="24467939" cy="3197830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950343" y="46713298"/>
            <a:ext cx="6382941" cy="2683331"/>
          </a:xfrm>
          <a:prstGeom prst="rect">
            <a:avLst/>
          </a:prstGeom>
        </p:spPr>
        <p:txBody>
          <a:bodyPr vert="horz" lIns="91440" tIns="45720" rIns="91440" bIns="45720" rtlCol="0" anchor="ctr"/>
          <a:lstStyle>
            <a:lvl1pPr algn="l">
              <a:defRPr sz="3723">
                <a:solidFill>
                  <a:schemeClr val="tx1">
                    <a:tint val="75000"/>
                  </a:schemeClr>
                </a:solidFill>
              </a:defRPr>
            </a:lvl1pPr>
          </a:lstStyle>
          <a:p>
            <a:fld id="{E7394451-31C7-4978-9061-08F3A7C869E1}" type="datetimeFigureOut">
              <a:rPr kumimoji="1" lang="ja-JP" altLang="en-US" smtClean="0"/>
              <a:t>2022/8/27</a:t>
            </a:fld>
            <a:endParaRPr kumimoji="1" lang="ja-JP" altLang="en-US"/>
          </a:p>
        </p:txBody>
      </p:sp>
      <p:sp>
        <p:nvSpPr>
          <p:cNvPr id="5" name="Footer Placeholder 4"/>
          <p:cNvSpPr>
            <a:spLocks noGrp="1"/>
          </p:cNvSpPr>
          <p:nvPr>
            <p:ph type="ftr" sz="quarter" idx="3"/>
          </p:nvPr>
        </p:nvSpPr>
        <p:spPr>
          <a:xfrm>
            <a:off x="9397107" y="46713298"/>
            <a:ext cx="9574411" cy="2683331"/>
          </a:xfrm>
          <a:prstGeom prst="rect">
            <a:avLst/>
          </a:prstGeom>
        </p:spPr>
        <p:txBody>
          <a:bodyPr vert="horz" lIns="91440" tIns="45720" rIns="91440" bIns="45720" rtlCol="0" anchor="ctr"/>
          <a:lstStyle>
            <a:lvl1pPr algn="ctr">
              <a:defRPr sz="37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0035341" y="46713298"/>
            <a:ext cx="6382941" cy="2683331"/>
          </a:xfrm>
          <a:prstGeom prst="rect">
            <a:avLst/>
          </a:prstGeom>
        </p:spPr>
        <p:txBody>
          <a:bodyPr vert="horz" lIns="91440" tIns="45720" rIns="91440" bIns="45720" rtlCol="0" anchor="ctr"/>
          <a:lstStyle>
            <a:lvl1pPr algn="r">
              <a:defRPr sz="3723">
                <a:solidFill>
                  <a:schemeClr val="tx1">
                    <a:tint val="75000"/>
                  </a:schemeClr>
                </a:solidFill>
              </a:defRPr>
            </a:lvl1pPr>
          </a:lstStyle>
          <a:p>
            <a:fld id="{C905247A-4270-4377-85E3-338CBE408E30}" type="slidenum">
              <a:rPr kumimoji="1" lang="ja-JP" altLang="en-US" smtClean="0"/>
              <a:t>‹#›</a:t>
            </a:fld>
            <a:endParaRPr kumimoji="1" lang="ja-JP" altLang="en-US"/>
          </a:p>
        </p:txBody>
      </p:sp>
    </p:spTree>
    <p:extLst>
      <p:ext uri="{BB962C8B-B14F-4D97-AF65-F5344CB8AC3E}">
        <p14:creationId xmlns:p14="http://schemas.microsoft.com/office/powerpoint/2010/main" val="19090787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836835" rtl="0" eaLnBrk="1" latinLnBrk="0" hangingPunct="1">
        <a:lnSpc>
          <a:spcPct val="90000"/>
        </a:lnSpc>
        <a:spcBef>
          <a:spcPct val="0"/>
        </a:spcBef>
        <a:buNone/>
        <a:defRPr kumimoji="1" sz="13651" kern="1200">
          <a:solidFill>
            <a:schemeClr val="tx1"/>
          </a:solidFill>
          <a:latin typeface="+mj-lt"/>
          <a:ea typeface="+mj-ea"/>
          <a:cs typeface="+mj-cs"/>
        </a:defRPr>
      </a:lvl1pPr>
    </p:titleStyle>
    <p:bodyStyle>
      <a:lvl1pPr marL="709209" indent="-709209" algn="l" defTabSz="2836835" rtl="0" eaLnBrk="1" latinLnBrk="0" hangingPunct="1">
        <a:lnSpc>
          <a:spcPct val="90000"/>
        </a:lnSpc>
        <a:spcBef>
          <a:spcPts val="3102"/>
        </a:spcBef>
        <a:buFont typeface="Arial" panose="020B0604020202020204" pitchFamily="34" charset="0"/>
        <a:buChar char="•"/>
        <a:defRPr kumimoji="1" sz="8687" kern="1200">
          <a:solidFill>
            <a:schemeClr val="tx1"/>
          </a:solidFill>
          <a:latin typeface="+mn-lt"/>
          <a:ea typeface="+mn-ea"/>
          <a:cs typeface="+mn-cs"/>
        </a:defRPr>
      </a:lvl1pPr>
      <a:lvl2pPr marL="2127626" indent="-709209" algn="l" defTabSz="2836835" rtl="0" eaLnBrk="1" latinLnBrk="0" hangingPunct="1">
        <a:lnSpc>
          <a:spcPct val="90000"/>
        </a:lnSpc>
        <a:spcBef>
          <a:spcPts val="1551"/>
        </a:spcBef>
        <a:buFont typeface="Arial" panose="020B0604020202020204" pitchFamily="34" charset="0"/>
        <a:buChar char="•"/>
        <a:defRPr kumimoji="1" sz="7446" kern="1200">
          <a:solidFill>
            <a:schemeClr val="tx1"/>
          </a:solidFill>
          <a:latin typeface="+mn-lt"/>
          <a:ea typeface="+mn-ea"/>
          <a:cs typeface="+mn-cs"/>
        </a:defRPr>
      </a:lvl2pPr>
      <a:lvl3pPr marL="3546043" indent="-709209" algn="l" defTabSz="2836835" rtl="0" eaLnBrk="1" latinLnBrk="0" hangingPunct="1">
        <a:lnSpc>
          <a:spcPct val="90000"/>
        </a:lnSpc>
        <a:spcBef>
          <a:spcPts val="1551"/>
        </a:spcBef>
        <a:buFont typeface="Arial" panose="020B0604020202020204" pitchFamily="34" charset="0"/>
        <a:buChar char="•"/>
        <a:defRPr kumimoji="1" sz="6205" kern="1200">
          <a:solidFill>
            <a:schemeClr val="tx1"/>
          </a:solidFill>
          <a:latin typeface="+mn-lt"/>
          <a:ea typeface="+mn-ea"/>
          <a:cs typeface="+mn-cs"/>
        </a:defRPr>
      </a:lvl3pPr>
      <a:lvl4pPr marL="4964460" indent="-709209" algn="l" defTabSz="2836835" rtl="0" eaLnBrk="1" latinLnBrk="0" hangingPunct="1">
        <a:lnSpc>
          <a:spcPct val="90000"/>
        </a:lnSpc>
        <a:spcBef>
          <a:spcPts val="1551"/>
        </a:spcBef>
        <a:buFont typeface="Arial" panose="020B0604020202020204" pitchFamily="34" charset="0"/>
        <a:buChar char="•"/>
        <a:defRPr kumimoji="1" sz="5584" kern="1200">
          <a:solidFill>
            <a:schemeClr val="tx1"/>
          </a:solidFill>
          <a:latin typeface="+mn-lt"/>
          <a:ea typeface="+mn-ea"/>
          <a:cs typeface="+mn-cs"/>
        </a:defRPr>
      </a:lvl4pPr>
      <a:lvl5pPr marL="6382878" indent="-709209" algn="l" defTabSz="2836835" rtl="0" eaLnBrk="1" latinLnBrk="0" hangingPunct="1">
        <a:lnSpc>
          <a:spcPct val="90000"/>
        </a:lnSpc>
        <a:spcBef>
          <a:spcPts val="1551"/>
        </a:spcBef>
        <a:buFont typeface="Arial" panose="020B0604020202020204" pitchFamily="34" charset="0"/>
        <a:buChar char="•"/>
        <a:defRPr kumimoji="1" sz="5584" kern="1200">
          <a:solidFill>
            <a:schemeClr val="tx1"/>
          </a:solidFill>
          <a:latin typeface="+mn-lt"/>
          <a:ea typeface="+mn-ea"/>
          <a:cs typeface="+mn-cs"/>
        </a:defRPr>
      </a:lvl5pPr>
      <a:lvl6pPr marL="7801295" indent="-709209" algn="l" defTabSz="2836835" rtl="0" eaLnBrk="1" latinLnBrk="0" hangingPunct="1">
        <a:lnSpc>
          <a:spcPct val="90000"/>
        </a:lnSpc>
        <a:spcBef>
          <a:spcPts val="1551"/>
        </a:spcBef>
        <a:buFont typeface="Arial" panose="020B0604020202020204" pitchFamily="34" charset="0"/>
        <a:buChar char="•"/>
        <a:defRPr kumimoji="1" sz="5584" kern="1200">
          <a:solidFill>
            <a:schemeClr val="tx1"/>
          </a:solidFill>
          <a:latin typeface="+mn-lt"/>
          <a:ea typeface="+mn-ea"/>
          <a:cs typeface="+mn-cs"/>
        </a:defRPr>
      </a:lvl6pPr>
      <a:lvl7pPr marL="9219712" indent="-709209" algn="l" defTabSz="2836835" rtl="0" eaLnBrk="1" latinLnBrk="0" hangingPunct="1">
        <a:lnSpc>
          <a:spcPct val="90000"/>
        </a:lnSpc>
        <a:spcBef>
          <a:spcPts val="1551"/>
        </a:spcBef>
        <a:buFont typeface="Arial" panose="020B0604020202020204" pitchFamily="34" charset="0"/>
        <a:buChar char="•"/>
        <a:defRPr kumimoji="1" sz="5584" kern="1200">
          <a:solidFill>
            <a:schemeClr val="tx1"/>
          </a:solidFill>
          <a:latin typeface="+mn-lt"/>
          <a:ea typeface="+mn-ea"/>
          <a:cs typeface="+mn-cs"/>
        </a:defRPr>
      </a:lvl7pPr>
      <a:lvl8pPr marL="10638130" indent="-709209" algn="l" defTabSz="2836835" rtl="0" eaLnBrk="1" latinLnBrk="0" hangingPunct="1">
        <a:lnSpc>
          <a:spcPct val="90000"/>
        </a:lnSpc>
        <a:spcBef>
          <a:spcPts val="1551"/>
        </a:spcBef>
        <a:buFont typeface="Arial" panose="020B0604020202020204" pitchFamily="34" charset="0"/>
        <a:buChar char="•"/>
        <a:defRPr kumimoji="1" sz="5584" kern="1200">
          <a:solidFill>
            <a:schemeClr val="tx1"/>
          </a:solidFill>
          <a:latin typeface="+mn-lt"/>
          <a:ea typeface="+mn-ea"/>
          <a:cs typeface="+mn-cs"/>
        </a:defRPr>
      </a:lvl8pPr>
      <a:lvl9pPr marL="12056547" indent="-709209" algn="l" defTabSz="2836835" rtl="0" eaLnBrk="1" latinLnBrk="0" hangingPunct="1">
        <a:lnSpc>
          <a:spcPct val="90000"/>
        </a:lnSpc>
        <a:spcBef>
          <a:spcPts val="1551"/>
        </a:spcBef>
        <a:buFont typeface="Arial" panose="020B0604020202020204" pitchFamily="34" charset="0"/>
        <a:buChar char="•"/>
        <a:defRPr kumimoji="1" sz="5584" kern="1200">
          <a:solidFill>
            <a:schemeClr val="tx1"/>
          </a:solidFill>
          <a:latin typeface="+mn-lt"/>
          <a:ea typeface="+mn-ea"/>
          <a:cs typeface="+mn-cs"/>
        </a:defRPr>
      </a:lvl9pPr>
    </p:bodyStyle>
    <p:otherStyle>
      <a:defPPr>
        <a:defRPr lang="en-US"/>
      </a:defPPr>
      <a:lvl1pPr marL="0" algn="l" defTabSz="2836835" rtl="0" eaLnBrk="1" latinLnBrk="0" hangingPunct="1">
        <a:defRPr kumimoji="1" sz="5584" kern="1200">
          <a:solidFill>
            <a:schemeClr val="tx1"/>
          </a:solidFill>
          <a:latin typeface="+mn-lt"/>
          <a:ea typeface="+mn-ea"/>
          <a:cs typeface="+mn-cs"/>
        </a:defRPr>
      </a:lvl1pPr>
      <a:lvl2pPr marL="1418417" algn="l" defTabSz="2836835" rtl="0" eaLnBrk="1" latinLnBrk="0" hangingPunct="1">
        <a:defRPr kumimoji="1" sz="5584" kern="1200">
          <a:solidFill>
            <a:schemeClr val="tx1"/>
          </a:solidFill>
          <a:latin typeface="+mn-lt"/>
          <a:ea typeface="+mn-ea"/>
          <a:cs typeface="+mn-cs"/>
        </a:defRPr>
      </a:lvl2pPr>
      <a:lvl3pPr marL="2836835" algn="l" defTabSz="2836835" rtl="0" eaLnBrk="1" latinLnBrk="0" hangingPunct="1">
        <a:defRPr kumimoji="1" sz="5584" kern="1200">
          <a:solidFill>
            <a:schemeClr val="tx1"/>
          </a:solidFill>
          <a:latin typeface="+mn-lt"/>
          <a:ea typeface="+mn-ea"/>
          <a:cs typeface="+mn-cs"/>
        </a:defRPr>
      </a:lvl3pPr>
      <a:lvl4pPr marL="4255252" algn="l" defTabSz="2836835" rtl="0" eaLnBrk="1" latinLnBrk="0" hangingPunct="1">
        <a:defRPr kumimoji="1" sz="5584" kern="1200">
          <a:solidFill>
            <a:schemeClr val="tx1"/>
          </a:solidFill>
          <a:latin typeface="+mn-lt"/>
          <a:ea typeface="+mn-ea"/>
          <a:cs typeface="+mn-cs"/>
        </a:defRPr>
      </a:lvl4pPr>
      <a:lvl5pPr marL="5673669" algn="l" defTabSz="2836835" rtl="0" eaLnBrk="1" latinLnBrk="0" hangingPunct="1">
        <a:defRPr kumimoji="1" sz="5584" kern="1200">
          <a:solidFill>
            <a:schemeClr val="tx1"/>
          </a:solidFill>
          <a:latin typeface="+mn-lt"/>
          <a:ea typeface="+mn-ea"/>
          <a:cs typeface="+mn-cs"/>
        </a:defRPr>
      </a:lvl5pPr>
      <a:lvl6pPr marL="7092086" algn="l" defTabSz="2836835" rtl="0" eaLnBrk="1" latinLnBrk="0" hangingPunct="1">
        <a:defRPr kumimoji="1" sz="5584" kern="1200">
          <a:solidFill>
            <a:schemeClr val="tx1"/>
          </a:solidFill>
          <a:latin typeface="+mn-lt"/>
          <a:ea typeface="+mn-ea"/>
          <a:cs typeface="+mn-cs"/>
        </a:defRPr>
      </a:lvl6pPr>
      <a:lvl7pPr marL="8510504" algn="l" defTabSz="2836835" rtl="0" eaLnBrk="1" latinLnBrk="0" hangingPunct="1">
        <a:defRPr kumimoji="1" sz="5584" kern="1200">
          <a:solidFill>
            <a:schemeClr val="tx1"/>
          </a:solidFill>
          <a:latin typeface="+mn-lt"/>
          <a:ea typeface="+mn-ea"/>
          <a:cs typeface="+mn-cs"/>
        </a:defRPr>
      </a:lvl7pPr>
      <a:lvl8pPr marL="9928921" algn="l" defTabSz="2836835" rtl="0" eaLnBrk="1" latinLnBrk="0" hangingPunct="1">
        <a:defRPr kumimoji="1" sz="5584" kern="1200">
          <a:solidFill>
            <a:schemeClr val="tx1"/>
          </a:solidFill>
          <a:latin typeface="+mn-lt"/>
          <a:ea typeface="+mn-ea"/>
          <a:cs typeface="+mn-cs"/>
        </a:defRPr>
      </a:lvl8pPr>
      <a:lvl9pPr marL="11347338" algn="l" defTabSz="2836835" rtl="0" eaLnBrk="1" latinLnBrk="0" hangingPunct="1">
        <a:defRPr kumimoji="1" sz="55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4579F57-3413-A8E5-0F0B-C1EEB493992F}"/>
              </a:ext>
            </a:extLst>
          </p:cNvPr>
          <p:cNvSpPr txBox="1">
            <a:spLocks/>
          </p:cNvSpPr>
          <p:nvPr/>
        </p:nvSpPr>
        <p:spPr>
          <a:xfrm>
            <a:off x="9326" y="0"/>
            <a:ext cx="28349972" cy="3414191"/>
          </a:xfrm>
          <a:prstGeom prst="rect">
            <a:avLst/>
          </a:prstGeom>
          <a:solidFill>
            <a:schemeClr val="accent5">
              <a:lumMod val="75000"/>
            </a:schemeClr>
          </a:solidFill>
          <a:ln w="50800">
            <a:noFill/>
          </a:ln>
        </p:spPr>
        <p:txBody>
          <a:bodyPr vert="horz" lIns="1020599" tIns="510299" rIns="1020599" bIns="510299"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7441" b="1" dirty="0">
                <a:solidFill>
                  <a:schemeClr val="bg1"/>
                </a:solidFill>
                <a:effectLst>
                  <a:outerShdw blurRad="50800" dist="50800" dir="13560000" sx="0" sy="0" algn="ctr">
                    <a:srgbClr val="000000">
                      <a:alpha val="43130"/>
                    </a:srgbClr>
                  </a:outerShdw>
                </a:effectLst>
                <a:latin typeface="Arial" panose="020B0604020202020204" pitchFamily="34" charset="0"/>
                <a:cs typeface="Arial" panose="020B0604020202020204" pitchFamily="34" charset="0"/>
              </a:rPr>
              <a:t>THIS COULD BE THE TITLE</a:t>
            </a:r>
            <a:br>
              <a:rPr lang="en-US" sz="6614" dirty="0">
                <a:solidFill>
                  <a:schemeClr val="bg1"/>
                </a:solidFill>
                <a:latin typeface="Arial" panose="020B0604020202020204" pitchFamily="34" charset="0"/>
                <a:cs typeface="Arial" panose="020B0604020202020204" pitchFamily="34" charset="0"/>
              </a:rPr>
            </a:br>
            <a:r>
              <a:rPr lang="en-US" sz="4547" dirty="0">
                <a:solidFill>
                  <a:schemeClr val="bg1"/>
                </a:solidFill>
                <a:latin typeface="Arial" panose="020B0604020202020204" pitchFamily="34" charset="0"/>
                <a:cs typeface="Arial" panose="020B0604020202020204" pitchFamily="34" charset="0"/>
              </a:rPr>
              <a:t>Authors, co-authors, institution, etc. could go here</a:t>
            </a:r>
            <a:endParaRPr lang="en-US" altLang="en-US" sz="4341" dirty="0">
              <a:solidFill>
                <a:schemeClr val="bg1"/>
              </a:solidFill>
              <a:latin typeface="Arial" panose="020B0604020202020204" pitchFamily="34" charset="0"/>
              <a:cs typeface="Arial" panose="020B0604020202020204" pitchFamily="34" charset="0"/>
            </a:endParaRPr>
          </a:p>
        </p:txBody>
      </p:sp>
      <p:sp>
        <p:nvSpPr>
          <p:cNvPr id="8" name="TextBox 8">
            <a:extLst>
              <a:ext uri="{FF2B5EF4-FFF2-40B4-BE49-F238E27FC236}">
                <a16:creationId xmlns:a16="http://schemas.microsoft.com/office/drawing/2014/main" id="{9DE7D01A-6287-C2AF-C9F6-537749EA9EF0}"/>
              </a:ext>
            </a:extLst>
          </p:cNvPr>
          <p:cNvSpPr txBox="1"/>
          <p:nvPr/>
        </p:nvSpPr>
        <p:spPr>
          <a:xfrm>
            <a:off x="436046" y="5304188"/>
            <a:ext cx="12925148" cy="9188990"/>
          </a:xfrm>
          <a:prstGeom prst="rect">
            <a:avLst/>
          </a:prstGeom>
          <a:solidFill>
            <a:schemeClr val="bg1"/>
          </a:solidFill>
        </p:spPr>
        <p:txBody>
          <a:bodyPr wrap="square" rtlCol="0">
            <a:spAutoFit/>
          </a:bodyPr>
          <a:lstStyle/>
          <a:p>
            <a:pPr algn="just"/>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4547" dirty="0">
                <a:latin typeface="Arial" panose="020B0604020202020204" pitchFamily="34" charset="0"/>
                <a:cs typeface="Arial" panose="020B0604020202020204" pitchFamily="34" charset="0"/>
              </a:rPr>
            </a:br>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1" name="TextBox 8">
            <a:extLst>
              <a:ext uri="{FF2B5EF4-FFF2-40B4-BE49-F238E27FC236}">
                <a16:creationId xmlns:a16="http://schemas.microsoft.com/office/drawing/2014/main" id="{ECF84589-2220-FBB0-FA9F-3898F290BDBE}"/>
              </a:ext>
            </a:extLst>
          </p:cNvPr>
          <p:cNvSpPr txBox="1"/>
          <p:nvPr/>
        </p:nvSpPr>
        <p:spPr>
          <a:xfrm>
            <a:off x="436046" y="18228315"/>
            <a:ext cx="12925148" cy="9188990"/>
          </a:xfrm>
          <a:prstGeom prst="rect">
            <a:avLst/>
          </a:prstGeom>
          <a:solidFill>
            <a:schemeClr val="bg1"/>
          </a:solidFill>
        </p:spPr>
        <p:txBody>
          <a:bodyPr wrap="square" rtlCol="0">
            <a:spAutoFit/>
          </a:bodyPr>
          <a:lstStyle/>
          <a:p>
            <a:pPr algn="just"/>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4547" dirty="0">
                <a:latin typeface="Arial" panose="020B0604020202020204" pitchFamily="34" charset="0"/>
                <a:cs typeface="Arial" panose="020B0604020202020204" pitchFamily="34" charset="0"/>
              </a:rPr>
            </a:br>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2" name="TextBox 23">
            <a:extLst>
              <a:ext uri="{FF2B5EF4-FFF2-40B4-BE49-F238E27FC236}">
                <a16:creationId xmlns:a16="http://schemas.microsoft.com/office/drawing/2014/main" id="{7EA3A1D8-C1A9-EA5B-1D5E-F32E702770DC}"/>
              </a:ext>
            </a:extLst>
          </p:cNvPr>
          <p:cNvSpPr txBox="1"/>
          <p:nvPr/>
        </p:nvSpPr>
        <p:spPr>
          <a:xfrm>
            <a:off x="436061" y="28799776"/>
            <a:ext cx="12925144" cy="3145861"/>
          </a:xfrm>
          <a:prstGeom prst="rect">
            <a:avLst/>
          </a:prstGeom>
          <a:solidFill>
            <a:schemeClr val="bg1"/>
          </a:solidFill>
        </p:spPr>
        <p:txBody>
          <a:bodyPr wrap="square" rtlCol="0">
            <a:spAutoFit/>
          </a:bodyPr>
          <a:lstStyle/>
          <a:p>
            <a:pPr algn="ctr"/>
            <a:endParaRPr lang="en-US" sz="6614" b="1" dirty="0">
              <a:latin typeface="Arial" panose="020B0604020202020204" pitchFamily="34" charset="0"/>
              <a:cs typeface="Arial" panose="020B0604020202020204" pitchFamily="34" charset="0"/>
            </a:endParaRPr>
          </a:p>
          <a:p>
            <a:pPr algn="ctr"/>
            <a:r>
              <a:rPr lang="en-US" sz="6614" b="1" dirty="0">
                <a:latin typeface="Arial" panose="020B0604020202020204" pitchFamily="34" charset="0"/>
                <a:cs typeface="Arial" panose="020B0604020202020204" pitchFamily="34" charset="0"/>
              </a:rPr>
              <a:t>This could be a place for images</a:t>
            </a:r>
            <a:endParaRPr lang="en-US" sz="4547" dirty="0">
              <a:latin typeface="Arial" panose="020B0604020202020204" pitchFamily="34" charset="0"/>
              <a:cs typeface="Arial" panose="020B0604020202020204" pitchFamily="34" charset="0"/>
            </a:endParaRPr>
          </a:p>
        </p:txBody>
      </p:sp>
      <p:pic>
        <p:nvPicPr>
          <p:cNvPr id="13" name="Picture 4" descr="Growing line graph chart - Transparent PNG &amp; SVG vector file">
            <a:extLst>
              <a:ext uri="{FF2B5EF4-FFF2-40B4-BE49-F238E27FC236}">
                <a16:creationId xmlns:a16="http://schemas.microsoft.com/office/drawing/2014/main" id="{DEEAD30E-3CF7-B8A3-A6BE-49F6DE6103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29" y="31035830"/>
            <a:ext cx="15150117" cy="7984924"/>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8">
            <a:extLst>
              <a:ext uri="{FF2B5EF4-FFF2-40B4-BE49-F238E27FC236}">
                <a16:creationId xmlns:a16="http://schemas.microsoft.com/office/drawing/2014/main" id="{D2EC0856-9D0B-B484-2AF6-2647DFDEEEE4}"/>
              </a:ext>
            </a:extLst>
          </p:cNvPr>
          <p:cNvSpPr txBox="1"/>
          <p:nvPr/>
        </p:nvSpPr>
        <p:spPr>
          <a:xfrm>
            <a:off x="15068286" y="5166576"/>
            <a:ext cx="12925148" cy="9188990"/>
          </a:xfrm>
          <a:prstGeom prst="rect">
            <a:avLst/>
          </a:prstGeom>
          <a:solidFill>
            <a:schemeClr val="bg1"/>
          </a:solidFill>
        </p:spPr>
        <p:txBody>
          <a:bodyPr wrap="square" rtlCol="0">
            <a:spAutoFit/>
          </a:bodyPr>
          <a:lstStyle/>
          <a:p>
            <a:pPr algn="just"/>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4547" dirty="0">
                <a:latin typeface="Arial" panose="020B0604020202020204" pitchFamily="34" charset="0"/>
                <a:cs typeface="Arial" panose="020B0604020202020204" pitchFamily="34" charset="0"/>
              </a:rPr>
            </a:br>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5" name="TextBox 8">
            <a:extLst>
              <a:ext uri="{FF2B5EF4-FFF2-40B4-BE49-F238E27FC236}">
                <a16:creationId xmlns:a16="http://schemas.microsoft.com/office/drawing/2014/main" id="{BAFB33C9-448C-0D25-C0A9-48B5D5E9461B}"/>
              </a:ext>
            </a:extLst>
          </p:cNvPr>
          <p:cNvSpPr txBox="1"/>
          <p:nvPr/>
        </p:nvSpPr>
        <p:spPr>
          <a:xfrm>
            <a:off x="15068290" y="17152244"/>
            <a:ext cx="12925148" cy="9188990"/>
          </a:xfrm>
          <a:prstGeom prst="rect">
            <a:avLst/>
          </a:prstGeom>
          <a:solidFill>
            <a:schemeClr val="bg1"/>
          </a:solidFill>
        </p:spPr>
        <p:txBody>
          <a:bodyPr wrap="square" rtlCol="0">
            <a:spAutoFit/>
          </a:bodyPr>
          <a:lstStyle/>
          <a:p>
            <a:pPr algn="just"/>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4547" dirty="0">
                <a:latin typeface="Arial" panose="020B0604020202020204" pitchFamily="34" charset="0"/>
                <a:cs typeface="Arial" panose="020B0604020202020204" pitchFamily="34" charset="0"/>
              </a:rPr>
            </a:br>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6" name="TextBox 23">
            <a:extLst>
              <a:ext uri="{FF2B5EF4-FFF2-40B4-BE49-F238E27FC236}">
                <a16:creationId xmlns:a16="http://schemas.microsoft.com/office/drawing/2014/main" id="{C8348694-CFA5-D26E-9349-1A162622B8A9}"/>
              </a:ext>
            </a:extLst>
          </p:cNvPr>
          <p:cNvSpPr txBox="1"/>
          <p:nvPr/>
        </p:nvSpPr>
        <p:spPr>
          <a:xfrm>
            <a:off x="1655449" y="47148403"/>
            <a:ext cx="25972233" cy="1746312"/>
          </a:xfrm>
          <a:prstGeom prst="rect">
            <a:avLst/>
          </a:prstGeom>
          <a:solidFill>
            <a:schemeClr val="bg1"/>
          </a:solidFill>
        </p:spPr>
        <p:txBody>
          <a:bodyPr wrap="square" rtlCol="0">
            <a:spAutoFit/>
          </a:bodyPr>
          <a:lstStyle/>
          <a:p>
            <a:pPr algn="ctr"/>
            <a:r>
              <a:rPr lang="en-US" sz="4961" b="1" dirty="0">
                <a:latin typeface="Arial" panose="020B0604020202020204" pitchFamily="34" charset="0"/>
                <a:cs typeface="Arial" panose="020B0604020202020204" pitchFamily="34" charset="0"/>
              </a:rPr>
              <a:t>COI Disclosure </a:t>
            </a:r>
          </a:p>
          <a:p>
            <a:pPr algn="ctr"/>
            <a:r>
              <a:rPr lang="en-US" altLang="ja-JP" sz="5787" dirty="0">
                <a:latin typeface="Arial" panose="020B0604020202020204" pitchFamily="34" charset="0"/>
                <a:cs typeface="Arial" panose="020B0604020202020204" pitchFamily="34" charset="0"/>
              </a:rPr>
              <a:t>I have no financial relationships to disclose</a:t>
            </a:r>
            <a:endParaRPr lang="en-US" sz="4134" dirty="0">
              <a:latin typeface="Arial" panose="020B0604020202020204" pitchFamily="34" charset="0"/>
              <a:cs typeface="Arial" panose="020B0604020202020204" pitchFamily="34" charset="0"/>
            </a:endParaRPr>
          </a:p>
        </p:txBody>
      </p:sp>
      <p:sp>
        <p:nvSpPr>
          <p:cNvPr id="17" name="TextBox 8">
            <a:extLst>
              <a:ext uri="{FF2B5EF4-FFF2-40B4-BE49-F238E27FC236}">
                <a16:creationId xmlns:a16="http://schemas.microsoft.com/office/drawing/2014/main" id="{581D3D4E-903C-235F-3C23-93382BF57F4C}"/>
              </a:ext>
            </a:extLst>
          </p:cNvPr>
          <p:cNvSpPr txBox="1"/>
          <p:nvPr/>
        </p:nvSpPr>
        <p:spPr>
          <a:xfrm>
            <a:off x="15068278" y="34355183"/>
            <a:ext cx="12925148" cy="9188990"/>
          </a:xfrm>
          <a:prstGeom prst="rect">
            <a:avLst/>
          </a:prstGeom>
          <a:solidFill>
            <a:schemeClr val="bg1"/>
          </a:solidFill>
        </p:spPr>
        <p:txBody>
          <a:bodyPr wrap="square" rtlCol="0">
            <a:spAutoFit/>
          </a:bodyPr>
          <a:lstStyle/>
          <a:p>
            <a:pPr algn="just"/>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4547" dirty="0">
                <a:latin typeface="Arial" panose="020B0604020202020204" pitchFamily="34" charset="0"/>
                <a:cs typeface="Arial" panose="020B0604020202020204" pitchFamily="34" charset="0"/>
              </a:rPr>
            </a:br>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pic>
        <p:nvPicPr>
          <p:cNvPr id="18" name="Picture 4" descr="Growing line graph chart - Transparent PNG &amp; SVG vector file">
            <a:extLst>
              <a:ext uri="{FF2B5EF4-FFF2-40B4-BE49-F238E27FC236}">
                <a16:creationId xmlns:a16="http://schemas.microsoft.com/office/drawing/2014/main" id="{B0887A8C-3D44-BFA1-7923-C9369FEEE8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53797" y="26285105"/>
            <a:ext cx="15150117" cy="7984924"/>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8">
            <a:extLst>
              <a:ext uri="{FF2B5EF4-FFF2-40B4-BE49-F238E27FC236}">
                <a16:creationId xmlns:a16="http://schemas.microsoft.com/office/drawing/2014/main" id="{240171D4-AC06-9BD0-D5E5-EC4DF721FC70}"/>
              </a:ext>
            </a:extLst>
          </p:cNvPr>
          <p:cNvSpPr txBox="1"/>
          <p:nvPr/>
        </p:nvSpPr>
        <p:spPr>
          <a:xfrm>
            <a:off x="1030651" y="38156772"/>
            <a:ext cx="12925148" cy="4290790"/>
          </a:xfrm>
          <a:prstGeom prst="rect">
            <a:avLst/>
          </a:prstGeom>
          <a:solidFill>
            <a:schemeClr val="bg1"/>
          </a:solidFill>
        </p:spPr>
        <p:txBody>
          <a:bodyPr wrap="square" rtlCol="0">
            <a:spAutoFit/>
          </a:bodyPr>
          <a:lstStyle/>
          <a:p>
            <a:pPr algn="just"/>
            <a:r>
              <a:rPr lang="en-US" sz="4547" dirty="0">
                <a:latin typeface="Arial" panose="020B0604020202020204" pitchFamily="34" charset="0"/>
                <a:cs typeface="Arial" panose="020B0604020202020204" pitchFamily="34" charset="0"/>
              </a:rPr>
              <a:t>Text could go here. Text could go here. Text could go here. Text could go here. Text could go here. Text could go here. Text could go here. Text could go here. Text could go here. Text could go here. Text could go here. Text could go here. Text could go here. Text could go here.</a:t>
            </a:r>
          </a:p>
        </p:txBody>
      </p:sp>
      <p:sp>
        <p:nvSpPr>
          <p:cNvPr id="22" name="TextBox 23">
            <a:extLst>
              <a:ext uri="{FF2B5EF4-FFF2-40B4-BE49-F238E27FC236}">
                <a16:creationId xmlns:a16="http://schemas.microsoft.com/office/drawing/2014/main" id="{F75327B3-353F-B123-5C86-51343358DFF6}"/>
              </a:ext>
            </a:extLst>
          </p:cNvPr>
          <p:cNvSpPr txBox="1"/>
          <p:nvPr/>
        </p:nvSpPr>
        <p:spPr>
          <a:xfrm>
            <a:off x="436061" y="3684287"/>
            <a:ext cx="5304185" cy="1110176"/>
          </a:xfrm>
          <a:prstGeom prst="rect">
            <a:avLst/>
          </a:prstGeom>
          <a:solidFill>
            <a:schemeClr val="bg1"/>
          </a:solidFill>
        </p:spPr>
        <p:txBody>
          <a:bodyPr wrap="square" rtlCol="0">
            <a:spAutoFit/>
          </a:bodyPr>
          <a:lstStyle/>
          <a:p>
            <a:r>
              <a:rPr lang="en-US" sz="6614" b="1" dirty="0">
                <a:solidFill>
                  <a:schemeClr val="accent1"/>
                </a:solidFill>
                <a:latin typeface="Arial" panose="020B0604020202020204" pitchFamily="34" charset="0"/>
                <a:cs typeface="Arial" panose="020B0604020202020204" pitchFamily="34" charset="0"/>
              </a:rPr>
              <a:t>Objective</a:t>
            </a:r>
            <a:endParaRPr lang="en-US" sz="4547" dirty="0">
              <a:solidFill>
                <a:schemeClr val="accent1"/>
              </a:solidFill>
              <a:latin typeface="Arial" panose="020B0604020202020204" pitchFamily="34" charset="0"/>
              <a:cs typeface="Arial" panose="020B0604020202020204" pitchFamily="34" charset="0"/>
            </a:endParaRPr>
          </a:p>
        </p:txBody>
      </p:sp>
      <p:sp>
        <p:nvSpPr>
          <p:cNvPr id="23" name="TextBox 23">
            <a:extLst>
              <a:ext uri="{FF2B5EF4-FFF2-40B4-BE49-F238E27FC236}">
                <a16:creationId xmlns:a16="http://schemas.microsoft.com/office/drawing/2014/main" id="{B888B1F5-ABA7-BA42-1453-E00FB322FA7D}"/>
              </a:ext>
            </a:extLst>
          </p:cNvPr>
          <p:cNvSpPr txBox="1"/>
          <p:nvPr/>
        </p:nvSpPr>
        <p:spPr>
          <a:xfrm>
            <a:off x="426720" y="16383175"/>
            <a:ext cx="9023212" cy="1110176"/>
          </a:xfrm>
          <a:prstGeom prst="rect">
            <a:avLst/>
          </a:prstGeom>
          <a:solidFill>
            <a:schemeClr val="bg1"/>
          </a:solidFill>
        </p:spPr>
        <p:txBody>
          <a:bodyPr wrap="square" rtlCol="0">
            <a:spAutoFit/>
          </a:bodyPr>
          <a:lstStyle/>
          <a:p>
            <a:r>
              <a:rPr lang="en-US" sz="6614" b="1" dirty="0">
                <a:solidFill>
                  <a:schemeClr val="accent1"/>
                </a:solidFill>
                <a:latin typeface="Arial" panose="020B0604020202020204" pitchFamily="34" charset="0"/>
                <a:cs typeface="Arial" panose="020B0604020202020204" pitchFamily="34" charset="0"/>
              </a:rPr>
              <a:t>Design and method</a:t>
            </a:r>
            <a:endParaRPr lang="en-US" sz="4547" dirty="0">
              <a:solidFill>
                <a:schemeClr val="accent1"/>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E1A2FAB9-EB9B-4AC9-FCA2-BB4147CFBE31}"/>
              </a:ext>
            </a:extLst>
          </p:cNvPr>
          <p:cNvSpPr txBox="1"/>
          <p:nvPr/>
        </p:nvSpPr>
        <p:spPr>
          <a:xfrm>
            <a:off x="15068286" y="3731911"/>
            <a:ext cx="9023212" cy="1110176"/>
          </a:xfrm>
          <a:prstGeom prst="rect">
            <a:avLst/>
          </a:prstGeom>
          <a:solidFill>
            <a:schemeClr val="bg1"/>
          </a:solidFill>
        </p:spPr>
        <p:txBody>
          <a:bodyPr wrap="square" rtlCol="0">
            <a:spAutoFit/>
          </a:bodyPr>
          <a:lstStyle/>
          <a:p>
            <a:r>
              <a:rPr lang="en-US" sz="6614" b="1" dirty="0">
                <a:solidFill>
                  <a:schemeClr val="accent1"/>
                </a:solidFill>
                <a:latin typeface="Arial" panose="020B0604020202020204" pitchFamily="34" charset="0"/>
                <a:cs typeface="Arial" panose="020B0604020202020204" pitchFamily="34" charset="0"/>
              </a:rPr>
              <a:t>Results</a:t>
            </a:r>
            <a:endParaRPr lang="en-US" sz="4547" dirty="0">
              <a:solidFill>
                <a:schemeClr val="accent1"/>
              </a:solidFill>
              <a:latin typeface="Arial" panose="020B0604020202020204" pitchFamily="34" charset="0"/>
              <a:cs typeface="Arial" panose="020B0604020202020204" pitchFamily="34" charset="0"/>
            </a:endParaRPr>
          </a:p>
        </p:txBody>
      </p:sp>
      <p:sp>
        <p:nvSpPr>
          <p:cNvPr id="25" name="TextBox 23">
            <a:extLst>
              <a:ext uri="{FF2B5EF4-FFF2-40B4-BE49-F238E27FC236}">
                <a16:creationId xmlns:a16="http://schemas.microsoft.com/office/drawing/2014/main" id="{87601081-2AF5-ED76-FAE6-74E96CFC1A1C}"/>
              </a:ext>
            </a:extLst>
          </p:cNvPr>
          <p:cNvSpPr txBox="1"/>
          <p:nvPr/>
        </p:nvSpPr>
        <p:spPr>
          <a:xfrm>
            <a:off x="15068286" y="32785310"/>
            <a:ext cx="9023212" cy="1110176"/>
          </a:xfrm>
          <a:prstGeom prst="rect">
            <a:avLst/>
          </a:prstGeom>
          <a:solidFill>
            <a:schemeClr val="bg1"/>
          </a:solidFill>
        </p:spPr>
        <p:txBody>
          <a:bodyPr wrap="square" rtlCol="0">
            <a:spAutoFit/>
          </a:bodyPr>
          <a:lstStyle/>
          <a:p>
            <a:r>
              <a:rPr lang="en-US" sz="6614" b="1" dirty="0">
                <a:solidFill>
                  <a:schemeClr val="accent1"/>
                </a:solidFill>
                <a:latin typeface="Arial" panose="020B0604020202020204" pitchFamily="34" charset="0"/>
                <a:cs typeface="Arial" panose="020B0604020202020204" pitchFamily="34" charset="0"/>
              </a:rPr>
              <a:t>Conclusions</a:t>
            </a:r>
            <a:endParaRPr lang="en-US" sz="4547"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24595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814</Words>
  <Application>Microsoft Office PowerPoint</Application>
  <PresentationFormat>ユーザー設定</PresentationFormat>
  <Paragraphs>20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karasuma_636</dc:creator>
  <cp:lastModifiedBy>karasuma_636</cp:lastModifiedBy>
  <cp:revision>6</cp:revision>
  <dcterms:created xsi:type="dcterms:W3CDTF">2022-08-05T07:46:29Z</dcterms:created>
  <dcterms:modified xsi:type="dcterms:W3CDTF">2022-08-27T06:33:28Z</dcterms:modified>
</cp:coreProperties>
</file>