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568168"/>
            <a:ext cx="8016536" cy="24929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2000" b="1" dirty="0"/>
          </a:p>
          <a:p>
            <a:pPr algn="ctr"/>
            <a:r>
              <a:rPr lang="en-US" altLang="ja-JP" sz="2000" b="1"/>
              <a:t>The 57th </a:t>
            </a:r>
            <a:r>
              <a:rPr lang="en-US" altLang="ja-JP" sz="2000" b="1" dirty="0"/>
              <a:t>Annual Scientific Meeting of the Japan Atherosclerosis Society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148701" y="3357976"/>
            <a:ext cx="7843422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1: Consultation fees: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　　　　　　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none	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2: Stock ownership/profit: 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3: Patent fees: 			       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4: Remuneration for lecture:  	               none	</a:t>
            </a: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5: Manuscript fees: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6: Trust research/joint research funds: 	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7: Scholarship fund:	                           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8: Affiliation with Endowed Department:    </a:t>
            </a:r>
            <a:r>
              <a:rPr lang="ja-JP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pharmaceutical company</a:t>
            </a:r>
            <a:endParaRPr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9: Other remuneration such as gifts: 	  none</a:t>
            </a: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BE1D5F57-4585-4241-99C3-F840FA7B16E8}"/>
              </a:ext>
            </a:extLst>
          </p:cNvPr>
          <p:cNvSpPr/>
          <p:nvPr/>
        </p:nvSpPr>
        <p:spPr>
          <a:xfrm>
            <a:off x="5227638" y="3429000"/>
            <a:ext cx="3767662" cy="84613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If “yes”, give the name of company/organization. </a:t>
            </a:r>
          </a:p>
          <a:p>
            <a:pPr>
              <a:defRPr/>
            </a:pPr>
            <a:r>
              <a:rPr lang="en-US" sz="1600" dirty="0">
                <a:solidFill>
                  <a:srgbClr val="FF0000"/>
                </a:solidFill>
              </a:rPr>
              <a:t>There is no need to disclose the amount.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画面に合わせる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2025-05-21T07:29:28Z</dcterms:created>
  <dcterms:modified xsi:type="dcterms:W3CDTF">2025-05-21T07:29:42Z</dcterms:modified>
</cp:coreProperties>
</file>