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7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pos="2880">
          <p15:clr>
            <a:srgbClr val="A4A3A4"/>
          </p15:clr>
        </p15:guide>
        <p15:guide id="5" pos="5648">
          <p15:clr>
            <a:srgbClr val="A4A3A4"/>
          </p15:clr>
        </p15:guide>
        <p15:guide id="6" pos="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911"/>
    <a:srgbClr val="333333"/>
    <a:srgbClr val="A50021"/>
    <a:srgbClr val="111111"/>
    <a:srgbClr val="D60093"/>
    <a:srgbClr val="6600FF"/>
    <a:srgbClr val="FFFF66"/>
    <a:srgbClr val="72A8BE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3" autoAdjust="0"/>
    <p:restoredTop sz="94700" autoAdjust="0"/>
  </p:normalViewPr>
  <p:slideViewPr>
    <p:cSldViewPr snapToGrid="0" showGuides="1">
      <p:cViewPr varScale="1">
        <p:scale>
          <a:sx n="81" d="100"/>
          <a:sy n="81" d="100"/>
        </p:scale>
        <p:origin x="96" y="672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1B10ADB0-CE4C-451C-869E-0091CD58FD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5874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34B4FDCC-384C-4CF6-B672-E7A3C0B223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5819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 defTabSz="9223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fld id="{C8E626E6-D822-4E92-AE61-090498BFF0A4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82C8A-0E04-48D4-B06A-C99ED02192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375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8153A3-E203-4B73-BE59-8FF7314111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799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F93A8-E77B-4BA8-9453-E881FE9241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610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707AB-013C-47DE-93D0-2376072D64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900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923B7-53DA-48B1-9A82-E04B1226E3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413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09883-6033-46FA-B2CD-60F08682F8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188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57191-D3E6-4358-9986-0C2D60A99D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259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26AE1-C02A-4506-BD93-7B41DA70E7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409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D1D18-4899-4677-83D9-FC3DA1AEF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299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9D139C-CBE0-41B7-AC55-923674DFE0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34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70C5FD-3BBD-46CE-8B1B-A0AED41711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415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9767C2C9-A21A-477D-8432-80E22EB9E6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58260"/>
            <a:ext cx="9144000" cy="1446550"/>
          </a:xfrm>
        </p:spPr>
        <p:txBody>
          <a:bodyPr wrap="square" anchor="t" anchorCtr="0">
            <a:spAutoFit/>
          </a:bodyPr>
          <a:lstStyle/>
          <a:p>
            <a:pPr eaLnBrk="1" hangingPunct="1"/>
            <a:r>
              <a:rPr kumimoji="0" lang="zh-CN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zh-CN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124</a:t>
            </a:r>
            <a:r>
              <a:rPr kumimoji="0" lang="zh-CN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回日本医学物理学会学術大会</a:t>
            </a:r>
            <a:br>
              <a:rPr kumimoji="0" lang="en-US" altLang="ja-JP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利益相反（</a:t>
            </a:r>
            <a:r>
              <a:rPr kumimoji="0" lang="en-US" altLang="ja-JP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kumimoji="0" lang="ja-JP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）の開示</a:t>
            </a:r>
            <a:endParaRPr kumimoji="0" lang="en-US" altLang="ja-JP" sz="24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2128863" y="5519808"/>
            <a:ext cx="488627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4000" dirty="0">
                <a:latin typeface="HGP創英角ｺﾞｼｯｸUB" pitchFamily="50" charset="-128"/>
                <a:ea typeface="HGP創英角ｺﾞｼｯｸUB" pitchFamily="50" charset="-128"/>
              </a:rPr>
              <a:t>筆頭演者：●●　●●</a:t>
            </a:r>
            <a:endParaRPr kumimoji="0" lang="en-US" altLang="ja-JP" sz="4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1865313" y="629443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schemeClr val="accent6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7800" y="1024800"/>
            <a:ext cx="878840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※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この形式はサンプルなので、必要な情報が開示されれば、形式は自由です。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E8509FA-A639-4ABA-BF3E-117BBF3F8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80200"/>
            <a:ext cx="9144000" cy="254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72A8B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B5D96C5-8694-4E52-BE50-D8BE8FF00175}"/>
              </a:ext>
            </a:extLst>
          </p:cNvPr>
          <p:cNvSpPr/>
          <p:nvPr/>
        </p:nvSpPr>
        <p:spPr bwMode="auto">
          <a:xfrm>
            <a:off x="0" y="6692900"/>
            <a:ext cx="9144000" cy="180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93E296D5-F5DA-1106-8BF9-FA2DC3D9B12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41276" y="3440969"/>
            <a:ext cx="7861447" cy="176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◎ 受託研究・共同研究費</a:t>
            </a:r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：○○○○</a:t>
            </a:r>
          </a:p>
          <a:p>
            <a:pPr marL="0" indent="0" eaLnBrk="1" hangingPunct="1">
              <a:buFontTx/>
              <a:buNone/>
            </a:pP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◎ 奨学寄附金</a:t>
            </a:r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			</a:t>
            </a: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：○○○○</a:t>
            </a:r>
          </a:p>
          <a:p>
            <a:pPr marL="0" indent="0" eaLnBrk="1" hangingPunct="1">
              <a:buFontTx/>
              <a:buNone/>
            </a:pP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◎ 寄付金講座所属</a:t>
            </a:r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		</a:t>
            </a: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：あり （○○○○）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62B0CE0-BDF1-793E-E38D-BE16CE1B6B50}"/>
              </a:ext>
            </a:extLst>
          </p:cNvPr>
          <p:cNvSpPr/>
          <p:nvPr/>
        </p:nvSpPr>
        <p:spPr bwMode="auto">
          <a:xfrm>
            <a:off x="0" y="0"/>
            <a:ext cx="9144000" cy="1008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124</a:t>
            </a:r>
            <a:r>
              <a:rPr kumimoji="0" lang="zh-CN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回日本医学物理学会学術大会</a:t>
            </a:r>
            <a:endParaRPr kumimoji="0" lang="en-US" altLang="zh-CN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Japan Society of Medical Physics(JSMP)</a:t>
            </a:r>
          </a:p>
        </p:txBody>
      </p:sp>
      <p:pic>
        <p:nvPicPr>
          <p:cNvPr id="14" name="図 13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463445A2-ADE9-C982-6F58-D84039783E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265" y="-16801"/>
            <a:ext cx="735935" cy="10105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1056</TotalTime>
  <Words>96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HGP創英角ｺﾞｼｯｸUB</vt:lpstr>
      <vt:lpstr>Times New Roman</vt:lpstr>
      <vt:lpstr>Default Design</vt:lpstr>
      <vt:lpstr>第124回日本医学物理学会学術大会 利益相反（COI）の開示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日本トラウマティック・ストレス学会 利益相反（COI）の開示</dc:title>
  <dc:creator>下澤</dc:creator>
  <cp:lastModifiedBy>下澤</cp:lastModifiedBy>
  <cp:revision>123</cp:revision>
  <dcterms:created xsi:type="dcterms:W3CDTF">2011-03-08T00:30:33Z</dcterms:created>
  <dcterms:modified xsi:type="dcterms:W3CDTF">2022-08-01T11:28:36Z</dcterms:modified>
</cp:coreProperties>
</file>