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27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15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71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2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21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41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3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4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78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41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D653B-D555-4AE4-B2D8-EE9FFA0EF219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48FD5-F7CD-4C5E-8901-6756435D6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31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26998-271F-4BE3-989B-D221DF771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0050"/>
            <a:ext cx="9144000" cy="68103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長崎における医学物理教育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5BB0F0-0597-4B63-BA21-332BE47AD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93" y="1407177"/>
            <a:ext cx="8363823" cy="51061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＊＊＊＊＊＊＊＊＊＊＊＊＊＊＊＊＊＊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886C54C-3EC2-42B4-BD1A-F067C38A0B1C}"/>
              </a:ext>
            </a:extLst>
          </p:cNvPr>
          <p:cNvCxnSpPr/>
          <p:nvPr/>
        </p:nvCxnSpPr>
        <p:spPr>
          <a:xfrm>
            <a:off x="0" y="1308682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D43DE2F-A4B8-4DDA-9373-DDAD2432A547}"/>
              </a:ext>
            </a:extLst>
          </p:cNvPr>
          <p:cNvCxnSpPr/>
          <p:nvPr/>
        </p:nvCxnSpPr>
        <p:spPr>
          <a:xfrm>
            <a:off x="0" y="6587021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2E79D24F-B6D2-42A4-B200-ACE56685426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42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124</a:t>
            </a:r>
            <a:r>
              <a:rPr lang="ja-JP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回日本医学物理学会学術大会</a:t>
            </a:r>
            <a:endParaRPr lang="en-US" altLang="ja-JP" sz="1400" dirty="0">
              <a:solidFill>
                <a:schemeClr val="accent1">
                  <a:lumMod val="60000"/>
                  <a:lumOff val="4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79234A50-1A0C-4669-B9EC-E21346B349C9}"/>
              </a:ext>
            </a:extLst>
          </p:cNvPr>
          <p:cNvSpPr txBox="1">
            <a:spLocks/>
          </p:cNvSpPr>
          <p:nvPr/>
        </p:nvSpPr>
        <p:spPr>
          <a:xfrm>
            <a:off x="-4196" y="6577949"/>
            <a:ext cx="9144000" cy="2800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ja-JP" sz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Japan Society of Medical Physics(JSMP)</a:t>
            </a:r>
          </a:p>
        </p:txBody>
      </p:sp>
      <p:pic>
        <p:nvPicPr>
          <p:cNvPr id="12" name="図 1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067BCDE8-B28B-4384-BEA2-7307FB1E9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93" y="90463"/>
            <a:ext cx="840104" cy="1153577"/>
          </a:xfrm>
          <a:prstGeom prst="rect">
            <a:avLst/>
          </a:prstGeom>
        </p:spPr>
      </p:pic>
      <p:sp>
        <p:nvSpPr>
          <p:cNvPr id="15" name="タイトル 1">
            <a:extLst>
              <a:ext uri="{FF2B5EF4-FFF2-40B4-BE49-F238E27FC236}">
                <a16:creationId xmlns:a16="http://schemas.microsoft.com/office/drawing/2014/main" id="{723B5E4A-72C5-47E8-B5FD-100B8F6557D9}"/>
              </a:ext>
            </a:extLst>
          </p:cNvPr>
          <p:cNvSpPr txBox="1">
            <a:spLocks/>
          </p:cNvSpPr>
          <p:nvPr/>
        </p:nvSpPr>
        <p:spPr>
          <a:xfrm>
            <a:off x="0" y="788851"/>
            <a:ext cx="9144000" cy="584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JSMP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 医学物理太郎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D5755DD-9784-BBA3-51A0-3150361AC2DB}"/>
              </a:ext>
            </a:extLst>
          </p:cNvPr>
          <p:cNvSpPr txBox="1">
            <a:spLocks/>
          </p:cNvSpPr>
          <p:nvPr/>
        </p:nvSpPr>
        <p:spPr>
          <a:xfrm>
            <a:off x="8330268" y="93021"/>
            <a:ext cx="704675" cy="68103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</a:t>
            </a:r>
            <a:endParaRPr lang="en-US" altLang="ja-JP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9170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46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長崎における医学物理教育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利益相反の開示</dc:title>
  <dc:creator>HIDEMI</dc:creator>
  <cp:lastModifiedBy>下澤</cp:lastModifiedBy>
  <cp:revision>6</cp:revision>
  <dcterms:created xsi:type="dcterms:W3CDTF">2022-02-10T07:35:20Z</dcterms:created>
  <dcterms:modified xsi:type="dcterms:W3CDTF">2022-08-01T11:16:38Z</dcterms:modified>
</cp:coreProperties>
</file>