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805613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7">
          <p15:clr>
            <a:srgbClr val="A4A3A4"/>
          </p15:clr>
        </p15:guide>
        <p15:guide id="3" orient="horz" pos="4224">
          <p15:clr>
            <a:srgbClr val="A4A3A4"/>
          </p15:clr>
        </p15:guide>
        <p15:guide id="4" pos="2880">
          <p15:clr>
            <a:srgbClr val="A4A3A4"/>
          </p15:clr>
        </p15:guide>
        <p15:guide id="5" pos="5648">
          <p15:clr>
            <a:srgbClr val="A4A3A4"/>
          </p15:clr>
        </p15:guide>
        <p15:guide id="6" pos="1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8911"/>
    <a:srgbClr val="333333"/>
    <a:srgbClr val="A50021"/>
    <a:srgbClr val="111111"/>
    <a:srgbClr val="D60093"/>
    <a:srgbClr val="6600FF"/>
    <a:srgbClr val="FFFF66"/>
    <a:srgbClr val="72A8BE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03" autoAdjust="0"/>
    <p:restoredTop sz="94700" autoAdjust="0"/>
  </p:normalViewPr>
  <p:slideViewPr>
    <p:cSldViewPr snapToGrid="0" showGuides="1">
      <p:cViewPr varScale="1">
        <p:scale>
          <a:sx n="81" d="100"/>
          <a:sy n="81" d="100"/>
        </p:scale>
        <p:origin x="96" y="672"/>
      </p:cViewPr>
      <p:guideLst>
        <p:guide orient="horz" pos="2160"/>
        <p:guide orient="horz" pos="97"/>
        <p:guide orient="horz" pos="4224"/>
        <p:guide pos="2880"/>
        <p:guide pos="5648"/>
        <p:guide pos="1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>
                <a:latin typeface="Times New Roman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>
                <a:latin typeface="Times New Roman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>
                <a:latin typeface="Times New Roman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1B10ADB0-CE4C-451C-869E-0091CD58FD4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5874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>
                <a:latin typeface="Times New Roman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>
                <a:latin typeface="Times New Roman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>
                <a:latin typeface="Times New Roman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34B4FDCC-384C-4CF6-B672-E7A3C0B223B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5819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 defTabSz="9223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fld id="{C8E626E6-D822-4E92-AE61-090498BFF0A4}" type="slidenum">
              <a:rPr kumimoji="0" lang="en-US" altLang="ja-JP" sz="1200"/>
              <a:pPr/>
              <a:t>1</a:t>
            </a:fld>
            <a:endParaRPr kumimoji="0" lang="en-US" altLang="ja-JP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E82C8A-0E04-48D4-B06A-C99ED021922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3750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8153A3-E203-4B73-BE59-8FF73141115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7999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2F93A8-E77B-4BA8-9453-E881FE92412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6106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8707AB-013C-47DE-93D0-2376072D64C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9007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B923B7-53DA-48B1-9A82-E04B1226E34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413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09883-6033-46FA-B2CD-60F08682F8F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1882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657191-D3E6-4358-9986-0C2D60A99DD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259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326AE1-C02A-4506-BD93-7B41DA70E7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4093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7D1D18-4899-4677-83D9-FC3DA1AEF0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2993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9D139C-CBE0-41B7-AC55-923674DFE02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345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70C5FD-3BBD-46CE-8B1B-A0AED417111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4154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9767C2C9-A21A-477D-8432-80E22EB9E62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HGPｺﾞｼｯｸE" pitchFamily="50" charset="-128"/>
          <a:ea typeface="HGPｺﾞｼｯｸE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HGPｺﾞｼｯｸE" pitchFamily="50" charset="-128"/>
          <a:ea typeface="HGPｺﾞｼｯｸE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HGPｺﾞｼｯｸE" pitchFamily="50" charset="-128"/>
          <a:ea typeface="HGPｺﾞｼｯｸE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HGPｺﾞｼｯｸE" pitchFamily="50" charset="-128"/>
          <a:ea typeface="HGPｺﾞｼｯｸE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bg1"/>
          </a:solidFill>
          <a:latin typeface="HGPｺﾞｼｯｸE" pitchFamily="50" charset="-128"/>
          <a:ea typeface="HGPｺﾞｼｯｸE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58260"/>
            <a:ext cx="9144000" cy="1446550"/>
          </a:xfrm>
        </p:spPr>
        <p:txBody>
          <a:bodyPr wrap="square" anchor="t" anchorCtr="0">
            <a:spAutoFit/>
          </a:bodyPr>
          <a:lstStyle/>
          <a:p>
            <a:pPr eaLnBrk="1" hangingPunct="1"/>
            <a:r>
              <a:rPr kumimoji="0" lang="zh-CN" altLang="en-US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0" lang="en-US" altLang="zh-CN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124</a:t>
            </a:r>
            <a:r>
              <a:rPr kumimoji="0" lang="zh-CN" altLang="en-US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回日本医学物理学会学術大会</a:t>
            </a:r>
            <a:br>
              <a:rPr kumimoji="0" lang="en-US" altLang="ja-JP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利益相反（</a:t>
            </a:r>
            <a:r>
              <a:rPr kumimoji="0" lang="en-US" altLang="ja-JP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COI</a:t>
            </a:r>
            <a:r>
              <a:rPr kumimoji="0" lang="ja-JP" altLang="en-US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）の開示</a:t>
            </a:r>
            <a:endParaRPr kumimoji="0" lang="en-US" altLang="ja-JP" sz="2400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3439633"/>
            <a:ext cx="8788400" cy="1175706"/>
          </a:xfrm>
        </p:spPr>
        <p:txBody>
          <a:bodyPr wrap="square"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kumimoji="0"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演題発表に関連し、</a:t>
            </a:r>
            <a:endParaRPr kumimoji="0" lang="en-US" altLang="ja-JP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indent="0" algn="ctr" eaLnBrk="1" hangingPunct="1">
              <a:buFontTx/>
              <a:buNone/>
            </a:pPr>
            <a:r>
              <a:rPr kumimoji="0"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開示すべき</a:t>
            </a:r>
            <a:r>
              <a:rPr kumimoji="0" lang="en-US" altLang="ja-JP" dirty="0">
                <a:latin typeface="HGP創英角ｺﾞｼｯｸUB" pitchFamily="50" charset="-128"/>
                <a:ea typeface="HGP創英角ｺﾞｼｯｸUB" pitchFamily="50" charset="-128"/>
              </a:rPr>
              <a:t>COI</a:t>
            </a:r>
            <a:r>
              <a:rPr kumimoji="0"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関係にある企業などはありません。</a:t>
            </a:r>
            <a:endParaRPr kumimoji="0" lang="en-US" altLang="ja-JP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2128863" y="5519808"/>
            <a:ext cx="488627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4000" dirty="0">
                <a:latin typeface="HGP創英角ｺﾞｼｯｸUB" pitchFamily="50" charset="-128"/>
                <a:ea typeface="HGP創英角ｺﾞｼｯｸUB" pitchFamily="50" charset="-128"/>
              </a:rPr>
              <a:t>筆頭演者：●●　●●</a:t>
            </a:r>
            <a:endParaRPr kumimoji="0" lang="en-US" altLang="ja-JP" sz="4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5365" name="Line 7"/>
          <p:cNvSpPr>
            <a:spLocks noChangeShapeType="1"/>
          </p:cNvSpPr>
          <p:nvPr/>
        </p:nvSpPr>
        <p:spPr bwMode="auto">
          <a:xfrm>
            <a:off x="1865313" y="629443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schemeClr val="accent6">
                  <a:lumMod val="7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77800" y="1024800"/>
            <a:ext cx="8788400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2000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※</a:t>
            </a:r>
            <a:r>
              <a:rPr lang="ja-JP" altLang="en-US" sz="2000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この形式はサンプルなので、必要な情報が開示されれば、形式は自由です。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E8509FA-A639-4ABA-BF3E-117BBF3F82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80200"/>
            <a:ext cx="9144000" cy="25400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72A8BE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Times New Roman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C49BA31-C224-4395-90DB-B0A29CE20EDF}"/>
              </a:ext>
            </a:extLst>
          </p:cNvPr>
          <p:cNvSpPr/>
          <p:nvPr/>
        </p:nvSpPr>
        <p:spPr bwMode="auto">
          <a:xfrm>
            <a:off x="0" y="0"/>
            <a:ext cx="9144000" cy="10080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0" lang="en-US" altLang="zh-CN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124</a:t>
            </a:r>
            <a:r>
              <a:rPr kumimoji="0" lang="zh-CN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回日本医学物理学会学術大会</a:t>
            </a:r>
            <a:endParaRPr kumimoji="0" lang="en-US" altLang="zh-CN" sz="3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rPr>
              <a:t>Japan Society of Medical Physics(JSMP)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B5D96C5-8694-4E52-BE50-D8BE8FF00175}"/>
              </a:ext>
            </a:extLst>
          </p:cNvPr>
          <p:cNvSpPr/>
          <p:nvPr/>
        </p:nvSpPr>
        <p:spPr bwMode="auto">
          <a:xfrm>
            <a:off x="0" y="6692900"/>
            <a:ext cx="9144000" cy="1800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1" name="図 10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9E4E984E-BA90-0BA6-9056-6959641D77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0265" y="-16801"/>
            <a:ext cx="735935" cy="101053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1056</TotalTime>
  <Words>75</Words>
  <Application>Microsoft Office PowerPoint</Application>
  <PresentationFormat>画面に合わせる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HGP創英角ｺﾞｼｯｸUB</vt:lpstr>
      <vt:lpstr>Times New Roman</vt:lpstr>
      <vt:lpstr>Default Design</vt:lpstr>
      <vt:lpstr>第124回日本医学物理学会学術大会 利益相反（COI）の開示</vt:lpstr>
    </vt:vector>
  </TitlesOfParts>
  <Company>Convention Linkage,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日本トラウマティック・ストレス学会 利益相反（COI）の開示</dc:title>
  <dc:creator>下澤</dc:creator>
  <cp:lastModifiedBy>下澤</cp:lastModifiedBy>
  <cp:revision>122</cp:revision>
  <dcterms:created xsi:type="dcterms:W3CDTF">2011-03-08T00:30:33Z</dcterms:created>
  <dcterms:modified xsi:type="dcterms:W3CDTF">2022-08-01T11:28:25Z</dcterms:modified>
</cp:coreProperties>
</file>