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318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20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6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39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1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8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72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63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97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62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06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65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32F6-2A16-4DC5-9572-5414B2482B41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A459-79A5-4AFC-839B-578263719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50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D003BED-7DE1-463D-B1F4-D13E18CD1F58}"/>
              </a:ext>
            </a:extLst>
          </p:cNvPr>
          <p:cNvSpPr txBox="1">
            <a:spLocks/>
          </p:cNvSpPr>
          <p:nvPr/>
        </p:nvSpPr>
        <p:spPr>
          <a:xfrm>
            <a:off x="0" y="906417"/>
            <a:ext cx="30259973" cy="3190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研究タイトル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E6516CA-4DF3-41AF-B33E-BE996F671152}"/>
              </a:ext>
            </a:extLst>
          </p:cNvPr>
          <p:cNvSpPr txBox="1">
            <a:spLocks/>
          </p:cNvSpPr>
          <p:nvPr/>
        </p:nvSpPr>
        <p:spPr>
          <a:xfrm>
            <a:off x="15240" y="-1"/>
            <a:ext cx="30244733" cy="1486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124</a:t>
            </a:r>
            <a:r>
              <a:rPr lang="ja-JP" alt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回日本医学物理学会学術大会</a:t>
            </a:r>
            <a:endParaRPr lang="en-US" altLang="ja-JP" sz="9600" dirty="0">
              <a:solidFill>
                <a:schemeClr val="accent1">
                  <a:lumMod val="60000"/>
                  <a:lumOff val="4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6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33661B-2F51-445F-9E9C-BD5C43CE6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95" y="0"/>
            <a:ext cx="3747505" cy="5145828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96BFBA55-F124-40B1-A807-EB46C911CFC9}"/>
              </a:ext>
            </a:extLst>
          </p:cNvPr>
          <p:cNvSpPr txBox="1">
            <a:spLocks/>
          </p:cNvSpPr>
          <p:nvPr/>
        </p:nvSpPr>
        <p:spPr>
          <a:xfrm>
            <a:off x="15240" y="4483627"/>
            <a:ext cx="30275213" cy="11056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JSMP</a:t>
            </a:r>
            <a:r>
              <a:rPr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 医学物理太郎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CAEDC8-5C73-4304-9EF7-616303A46AF1}"/>
              </a:ext>
            </a:extLst>
          </p:cNvPr>
          <p:cNvSpPr txBox="1"/>
          <p:nvPr/>
        </p:nvSpPr>
        <p:spPr>
          <a:xfrm>
            <a:off x="0" y="5975795"/>
            <a:ext cx="3024473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800" dirty="0">
                <a:highlight>
                  <a:srgbClr val="FFFF00"/>
                </a:highlight>
              </a:rPr>
              <a:t>本研究は</a:t>
            </a:r>
            <a:r>
              <a:rPr lang="en-US" altLang="ja-JP" sz="8800" dirty="0">
                <a:highlight>
                  <a:srgbClr val="FFFF00"/>
                </a:highlight>
              </a:rPr>
              <a:t>XXX</a:t>
            </a:r>
            <a:r>
              <a:rPr lang="ja-JP" altLang="en-US" sz="8800" dirty="0">
                <a:highlight>
                  <a:srgbClr val="FFFF00"/>
                </a:highlight>
              </a:rPr>
              <a:t>からの研究助成金によって行われました。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4163553-B33B-894B-4F67-01A19D474AE4}"/>
              </a:ext>
            </a:extLst>
          </p:cNvPr>
          <p:cNvCxnSpPr/>
          <p:nvPr/>
        </p:nvCxnSpPr>
        <p:spPr>
          <a:xfrm>
            <a:off x="15240" y="7721600"/>
            <a:ext cx="30275213" cy="0"/>
          </a:xfrm>
          <a:prstGeom prst="line">
            <a:avLst/>
          </a:prstGeom>
          <a:ln w="228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35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26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HIDEMI</dc:creator>
  <cp:lastModifiedBy>HIDEMI</cp:lastModifiedBy>
  <cp:revision>3</cp:revision>
  <dcterms:created xsi:type="dcterms:W3CDTF">2022-03-01T05:17:46Z</dcterms:created>
  <dcterms:modified xsi:type="dcterms:W3CDTF">2022-08-05T09:00:18Z</dcterms:modified>
</cp:coreProperties>
</file>