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25" d="100"/>
          <a:sy n="25" d="100"/>
        </p:scale>
        <p:origin x="780" y="-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204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86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39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1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8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72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63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978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62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065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65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50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6D003BED-7DE1-463D-B1F4-D13E18CD1F58}"/>
              </a:ext>
            </a:extLst>
          </p:cNvPr>
          <p:cNvSpPr txBox="1">
            <a:spLocks/>
          </p:cNvSpPr>
          <p:nvPr/>
        </p:nvSpPr>
        <p:spPr>
          <a:xfrm>
            <a:off x="0" y="906417"/>
            <a:ext cx="30259973" cy="3190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研究タイトル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BE6516CA-4DF3-41AF-B33E-BE996F671152}"/>
              </a:ext>
            </a:extLst>
          </p:cNvPr>
          <p:cNvSpPr txBox="1">
            <a:spLocks/>
          </p:cNvSpPr>
          <p:nvPr/>
        </p:nvSpPr>
        <p:spPr>
          <a:xfrm>
            <a:off x="15240" y="-1"/>
            <a:ext cx="30244733" cy="14860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124</a:t>
            </a:r>
            <a:r>
              <a:rPr lang="ja-JP" alt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回日本医学物理学会学術大会</a:t>
            </a:r>
            <a:endParaRPr lang="en-US" altLang="ja-JP" sz="9600" dirty="0">
              <a:solidFill>
                <a:schemeClr val="accent1">
                  <a:lumMod val="60000"/>
                  <a:lumOff val="4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7" name="図 6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5C33661B-2F51-445F-9E9C-BD5C43CE6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95" y="0"/>
            <a:ext cx="3747505" cy="5145828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96BFBA55-F124-40B1-A807-EB46C911CFC9}"/>
              </a:ext>
            </a:extLst>
          </p:cNvPr>
          <p:cNvSpPr txBox="1">
            <a:spLocks/>
          </p:cNvSpPr>
          <p:nvPr/>
        </p:nvSpPr>
        <p:spPr>
          <a:xfrm>
            <a:off x="15240" y="4483627"/>
            <a:ext cx="30275213" cy="11056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8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JSMP</a:t>
            </a:r>
            <a:r>
              <a:rPr lang="ja-JP" altLang="en-US" sz="8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大学 医学物理太郎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CAEDC8-5C73-4304-9EF7-616303A46AF1}"/>
              </a:ext>
            </a:extLst>
          </p:cNvPr>
          <p:cNvSpPr txBox="1"/>
          <p:nvPr/>
        </p:nvSpPr>
        <p:spPr>
          <a:xfrm>
            <a:off x="0" y="5975795"/>
            <a:ext cx="3024473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8800" dirty="0">
                <a:highlight>
                  <a:srgbClr val="FFFF00"/>
                </a:highlight>
              </a:rPr>
              <a:t>本研究に関する利益相反はありません。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FA9E10AC-1620-A117-17CA-7B7969F0FD83}"/>
              </a:ext>
            </a:extLst>
          </p:cNvPr>
          <p:cNvCxnSpPr/>
          <p:nvPr/>
        </p:nvCxnSpPr>
        <p:spPr>
          <a:xfrm>
            <a:off x="15240" y="7721600"/>
            <a:ext cx="30275213" cy="0"/>
          </a:xfrm>
          <a:prstGeom prst="line">
            <a:avLst/>
          </a:prstGeom>
          <a:ln w="228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356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23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HIDEMI</dc:creator>
  <cp:lastModifiedBy>HIDEMI</cp:lastModifiedBy>
  <cp:revision>4</cp:revision>
  <dcterms:created xsi:type="dcterms:W3CDTF">2022-03-01T05:17:46Z</dcterms:created>
  <dcterms:modified xsi:type="dcterms:W3CDTF">2022-08-05T08:59:58Z</dcterms:modified>
</cp:coreProperties>
</file>